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14"/>
  </p:notesMasterIdLst>
  <p:sldIdLst>
    <p:sldId id="256" r:id="rId2"/>
    <p:sldId id="258" r:id="rId3"/>
    <p:sldId id="260" r:id="rId4"/>
    <p:sldId id="279" r:id="rId5"/>
    <p:sldId id="280" r:id="rId6"/>
    <p:sldId id="267" r:id="rId7"/>
    <p:sldId id="268" r:id="rId8"/>
    <p:sldId id="281" r:id="rId9"/>
    <p:sldId id="282" r:id="rId10"/>
    <p:sldId id="284" r:id="rId11"/>
    <p:sldId id="285" r:id="rId12"/>
    <p:sldId id="27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4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92262A-DF53-4D74-98ED-AFC07432CB8C}" v="80" dt="2024-10-03T05:22:00.4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03" autoAdjust="0"/>
  </p:normalViewPr>
  <p:slideViewPr>
    <p:cSldViewPr snapToGrid="0">
      <p:cViewPr varScale="1">
        <p:scale>
          <a:sx n="79" d="100"/>
          <a:sy n="79" d="100"/>
        </p:scale>
        <p:origin x="850" y="14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定洋 吳" userId="c5f20cff15bfd43e" providerId="LiveId" clId="{D392262A-DF53-4D74-98ED-AFC07432CB8C}"/>
    <pc:docChg chg="undo redo custSel addSld delSld modSld sldOrd modMainMaster">
      <pc:chgData name="定洋 吳" userId="c5f20cff15bfd43e" providerId="LiveId" clId="{D392262A-DF53-4D74-98ED-AFC07432CB8C}" dt="2024-10-03T05:26:52.456" v="2444" actId="20577"/>
      <pc:docMkLst>
        <pc:docMk/>
      </pc:docMkLst>
      <pc:sldChg chg="addSp delSp modSp mod">
        <pc:chgData name="定洋 吳" userId="c5f20cff15bfd43e" providerId="LiveId" clId="{D392262A-DF53-4D74-98ED-AFC07432CB8C}" dt="2024-10-03T05:26:52.456" v="2444" actId="20577"/>
        <pc:sldMkLst>
          <pc:docMk/>
          <pc:sldMk cId="0" sldId="256"/>
        </pc:sldMkLst>
        <pc:spChg chg="add del">
          <ac:chgData name="定洋 吳" userId="c5f20cff15bfd43e" providerId="LiveId" clId="{D392262A-DF53-4D74-98ED-AFC07432CB8C}" dt="2024-10-03T05:20:23.641" v="2386" actId="11529"/>
          <ac:spMkLst>
            <pc:docMk/>
            <pc:sldMk cId="0" sldId="256"/>
            <ac:spMk id="2" creationId="{5285DD46-747D-7DE5-761C-2660279408E8}"/>
          </ac:spMkLst>
        </pc:spChg>
        <pc:spChg chg="add mod">
          <ac:chgData name="定洋 吳" userId="c5f20cff15bfd43e" providerId="LiveId" clId="{D392262A-DF53-4D74-98ED-AFC07432CB8C}" dt="2024-10-03T05:20:43.701" v="2393" actId="113"/>
          <ac:spMkLst>
            <pc:docMk/>
            <pc:sldMk cId="0" sldId="256"/>
            <ac:spMk id="3" creationId="{2465186F-64B3-DCB3-2BE6-3B333DA01D12}"/>
          </ac:spMkLst>
        </pc:spChg>
        <pc:spChg chg="mod">
          <ac:chgData name="定洋 吳" userId="c5f20cff15bfd43e" providerId="LiveId" clId="{D392262A-DF53-4D74-98ED-AFC07432CB8C}" dt="2024-10-03T05:26:52.456" v="2444" actId="20577"/>
          <ac:spMkLst>
            <pc:docMk/>
            <pc:sldMk cId="0" sldId="256"/>
            <ac:spMk id="171" creationId="{00000000-0000-0000-0000-000000000000}"/>
          </ac:spMkLst>
        </pc:spChg>
      </pc:sldChg>
      <pc:sldChg chg="addSp delSp modSp mod modClrScheme chgLayout">
        <pc:chgData name="定洋 吳" userId="c5f20cff15bfd43e" providerId="LiveId" clId="{D392262A-DF53-4D74-98ED-AFC07432CB8C}" dt="2024-10-03T05:20:48.987" v="2396" actId="20577"/>
        <pc:sldMkLst>
          <pc:docMk/>
          <pc:sldMk cId="0" sldId="258"/>
        </pc:sldMkLst>
        <pc:spChg chg="add mod">
          <ac:chgData name="定洋 吳" userId="c5f20cff15bfd43e" providerId="LiveId" clId="{D392262A-DF53-4D74-98ED-AFC07432CB8C}" dt="2024-10-02T13:55:48.264" v="883" actId="20577"/>
          <ac:spMkLst>
            <pc:docMk/>
            <pc:sldMk cId="0" sldId="258"/>
            <ac:spMk id="2" creationId="{F679243B-8632-61D4-34F0-BC5900B267D7}"/>
          </ac:spMkLst>
        </pc:spChg>
        <pc:spChg chg="add mod">
          <ac:chgData name="定洋 吳" userId="c5f20cff15bfd43e" providerId="LiveId" clId="{D392262A-DF53-4D74-98ED-AFC07432CB8C}" dt="2024-10-02T13:55:45.494" v="881"/>
          <ac:spMkLst>
            <pc:docMk/>
            <pc:sldMk cId="0" sldId="258"/>
            <ac:spMk id="3" creationId="{3EC34631-BD1E-DC3A-D1B4-1995608C4ECF}"/>
          </ac:spMkLst>
        </pc:spChg>
        <pc:spChg chg="add mod">
          <ac:chgData name="定洋 吳" userId="c5f20cff15bfd43e" providerId="LiveId" clId="{D392262A-DF53-4D74-98ED-AFC07432CB8C}" dt="2024-10-03T05:20:48.987" v="2396" actId="20577"/>
          <ac:spMkLst>
            <pc:docMk/>
            <pc:sldMk cId="0" sldId="258"/>
            <ac:spMk id="5" creationId="{670C0604-4025-D472-FC98-C8CDDB81A20C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5" creationId="{A687C30C-4A51-1D96-B1DE-C259DD1CCA1E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6" creationId="{8219DFDA-953A-C3A9-E22D-122F9505F8AC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7" creationId="{99D339CF-5363-3689-4010-1A296E298FB1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8" creationId="{316F2C32-4832-67BD-A0CA-92FDB5A643C0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9" creationId="{B3EA843E-7AB6-8F7E-EE4B-46CA8F83953C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10" creationId="{8BE8AE1E-EF28-BCBB-8B5D-6CF591BE56E2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11" creationId="{E0375BCD-02E4-47F2-B3C5-FAB34370F7A6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12" creationId="{802EE874-03C1-5AC1-D72D-7CB0E75D6980}"/>
          </ac:spMkLst>
        </pc:spChg>
        <pc:spChg chg="add del 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3" creationId="{02AB43FF-1A57-C5DF-6EF3-379D529E9C7A}"/>
          </ac:spMkLst>
        </pc:spChg>
        <pc:spChg chg="add del 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4" creationId="{1ABF56B4-F3A5-6B11-72FB-FC1EB6C39F68}"/>
          </ac:spMkLst>
        </pc:spChg>
        <pc:spChg chg="add del mod">
          <ac:chgData name="定洋 吳" userId="c5f20cff15bfd43e" providerId="LiveId" clId="{D392262A-DF53-4D74-98ED-AFC07432CB8C}" dt="2024-10-02T14:01:13.334" v="916" actId="478"/>
          <ac:spMkLst>
            <pc:docMk/>
            <pc:sldMk cId="0" sldId="258"/>
            <ac:spMk id="16" creationId="{FC845535-BC08-C5AE-F9AA-94B1B34EF7BC}"/>
          </ac:spMkLst>
        </pc:spChg>
        <pc:spChg chg="add mod">
          <ac:chgData name="定洋 吳" userId="c5f20cff15bfd43e" providerId="LiveId" clId="{D392262A-DF53-4D74-98ED-AFC07432CB8C}" dt="2024-10-02T14:01:45.718" v="925" actId="14100"/>
          <ac:spMkLst>
            <pc:docMk/>
            <pc:sldMk cId="0" sldId="258"/>
            <ac:spMk id="17" creationId="{E3B82F2A-B253-ACDC-9871-21D6E4C7D398}"/>
          </ac:spMkLst>
        </pc:spChg>
        <pc:spChg chg="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90" creationId="{00000000-0000-0000-0000-000000000000}"/>
          </ac:spMkLst>
        </pc:spChg>
        <pc:spChg chg="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91" creationId="{00000000-0000-0000-0000-000000000000}"/>
          </ac:spMkLst>
        </pc:spChg>
        <pc:spChg chg="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92" creationId="{00000000-0000-0000-0000-000000000000}"/>
          </ac:spMkLst>
        </pc:spChg>
        <pc:spChg chg="add del 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94" creationId="{00000000-0000-0000-0000-000000000000}"/>
          </ac:spMkLst>
        </pc:spChg>
        <pc:spChg chg="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95" creationId="{00000000-0000-0000-0000-000000000000}"/>
          </ac:spMkLst>
        </pc:spChg>
        <pc:spChg chg="add del">
          <ac:chgData name="定洋 吳" userId="c5f20cff15bfd43e" providerId="LiveId" clId="{D392262A-DF53-4D74-98ED-AFC07432CB8C}" dt="2024-10-02T13:59:57.113" v="893" actId="478"/>
          <ac:spMkLst>
            <pc:docMk/>
            <pc:sldMk cId="0" sldId="258"/>
            <ac:spMk id="209" creationId="{00000000-0000-0000-0000-000000000000}"/>
          </ac:spMkLst>
        </pc:spChg>
        <pc:picChg chg="add mod">
          <ac:chgData name="定洋 吳" userId="c5f20cff15bfd43e" providerId="LiveId" clId="{D392262A-DF53-4D74-98ED-AFC07432CB8C}" dt="2024-10-02T14:02:25.859" v="931" actId="1076"/>
          <ac:picMkLst>
            <pc:docMk/>
            <pc:sldMk cId="0" sldId="258"/>
            <ac:picMk id="18" creationId="{D52B43E7-2EF6-FC94-9D6D-A363EF4FF26A}"/>
          </ac:picMkLst>
        </pc:picChg>
        <pc:cxnChg chg="add mod">
          <ac:chgData name="定洋 吳" userId="c5f20cff15bfd43e" providerId="LiveId" clId="{D392262A-DF53-4D74-98ED-AFC07432CB8C}" dt="2024-10-02T13:55:27.293" v="878" actId="1076"/>
          <ac:cxnSpMkLst>
            <pc:docMk/>
            <pc:sldMk cId="0" sldId="258"/>
            <ac:cxnSpMk id="4" creationId="{93D00A7C-4806-3114-1046-EB9688F4B508}"/>
          </ac:cxnSpMkLst>
        </pc:cxnChg>
        <pc:cxnChg chg="mod">
          <ac:chgData name="定洋 吳" userId="c5f20cff15bfd43e" providerId="LiveId" clId="{D392262A-DF53-4D74-98ED-AFC07432CB8C}" dt="2024-10-02T12:59:47.792" v="25" actId="1076"/>
          <ac:cxnSpMkLst>
            <pc:docMk/>
            <pc:sldMk cId="0" sldId="258"/>
            <ac:cxnSpMk id="204" creationId="{00000000-0000-0000-0000-000000000000}"/>
          </ac:cxnSpMkLst>
        </pc:cxnChg>
        <pc:cxnChg chg="mod">
          <ac:chgData name="定洋 吳" userId="c5f20cff15bfd43e" providerId="LiveId" clId="{D392262A-DF53-4D74-98ED-AFC07432CB8C}" dt="2024-10-02T13:55:38.379" v="880" actId="1076"/>
          <ac:cxnSpMkLst>
            <pc:docMk/>
            <pc:sldMk cId="0" sldId="258"/>
            <ac:cxnSpMk id="206" creationId="{00000000-0000-0000-0000-000000000000}"/>
          </ac:cxnSpMkLst>
        </pc:cxnChg>
      </pc:sldChg>
      <pc:sldChg chg="addSp modSp mod">
        <pc:chgData name="定洋 吳" userId="c5f20cff15bfd43e" providerId="LiveId" clId="{D392262A-DF53-4D74-98ED-AFC07432CB8C}" dt="2024-10-03T05:20:51.934" v="2399" actId="20577"/>
        <pc:sldMkLst>
          <pc:docMk/>
          <pc:sldMk cId="0" sldId="260"/>
        </pc:sldMkLst>
        <pc:spChg chg="add mod">
          <ac:chgData name="定洋 吳" userId="c5f20cff15bfd43e" providerId="LiveId" clId="{D392262A-DF53-4D74-98ED-AFC07432CB8C}" dt="2024-10-03T05:20:51.934" v="2399" actId="20577"/>
          <ac:spMkLst>
            <pc:docMk/>
            <pc:sldMk cId="0" sldId="260"/>
            <ac:spMk id="2" creationId="{6462B6BB-CB84-10B6-546A-BB4C85D0C74F}"/>
          </ac:spMkLst>
        </pc:spChg>
        <pc:spChg chg="mod">
          <ac:chgData name="定洋 吳" userId="c5f20cff15bfd43e" providerId="LiveId" clId="{D392262A-DF53-4D74-98ED-AFC07432CB8C}" dt="2024-10-02T13:00:15.843" v="44" actId="1076"/>
          <ac:spMkLst>
            <pc:docMk/>
            <pc:sldMk cId="0" sldId="260"/>
            <ac:spMk id="226" creationId="{00000000-0000-0000-0000-000000000000}"/>
          </ac:spMkLst>
        </pc:spChg>
        <pc:spChg chg="mod">
          <ac:chgData name="定洋 吳" userId="c5f20cff15bfd43e" providerId="LiveId" clId="{D392262A-DF53-4D74-98ED-AFC07432CB8C}" dt="2024-10-02T13:00:36.916" v="78" actId="20577"/>
          <ac:spMkLst>
            <pc:docMk/>
            <pc:sldMk cId="0" sldId="260"/>
            <ac:spMk id="228" creationId="{00000000-0000-0000-0000-000000000000}"/>
          </ac:spMkLst>
        </pc:spChg>
        <pc:picChg chg="mod">
          <ac:chgData name="定洋 吳" userId="c5f20cff15bfd43e" providerId="LiveId" clId="{D392262A-DF53-4D74-98ED-AFC07432CB8C}" dt="2024-10-02T13:00:23.817" v="45" actId="1076"/>
          <ac:picMkLst>
            <pc:docMk/>
            <pc:sldMk cId="0" sldId="260"/>
            <ac:picMk id="5" creationId="{D0F3B4F0-FFCF-9A55-6722-AE8AB4419BBC}"/>
          </ac:picMkLst>
        </pc:picChg>
      </pc:sldChg>
      <pc:sldChg chg="del">
        <pc:chgData name="定洋 吳" userId="c5f20cff15bfd43e" providerId="LiveId" clId="{D392262A-DF53-4D74-98ED-AFC07432CB8C}" dt="2024-10-02T13:00:52.037" v="82" actId="47"/>
        <pc:sldMkLst>
          <pc:docMk/>
          <pc:sldMk cId="0" sldId="263"/>
        </pc:sldMkLst>
      </pc:sldChg>
      <pc:sldChg chg="del">
        <pc:chgData name="定洋 吳" userId="c5f20cff15bfd43e" providerId="LiveId" clId="{D392262A-DF53-4D74-98ED-AFC07432CB8C}" dt="2024-10-02T13:00:51.257" v="81" actId="47"/>
        <pc:sldMkLst>
          <pc:docMk/>
          <pc:sldMk cId="2957722641" sldId="264"/>
        </pc:sldMkLst>
      </pc:sldChg>
      <pc:sldChg chg="del">
        <pc:chgData name="定洋 吳" userId="c5f20cff15bfd43e" providerId="LiveId" clId="{D392262A-DF53-4D74-98ED-AFC07432CB8C}" dt="2024-10-02T13:00:50.142" v="80" actId="47"/>
        <pc:sldMkLst>
          <pc:docMk/>
          <pc:sldMk cId="1677118246" sldId="265"/>
        </pc:sldMkLst>
      </pc:sldChg>
      <pc:sldChg chg="del">
        <pc:chgData name="定洋 吳" userId="c5f20cff15bfd43e" providerId="LiveId" clId="{D392262A-DF53-4D74-98ED-AFC07432CB8C}" dt="2024-10-02T13:00:49.662" v="79" actId="47"/>
        <pc:sldMkLst>
          <pc:docMk/>
          <pc:sldMk cId="1154053123" sldId="266"/>
        </pc:sldMkLst>
      </pc:sldChg>
      <pc:sldChg chg="addSp delSp modSp mod">
        <pc:chgData name="定洋 吳" userId="c5f20cff15bfd43e" providerId="LiveId" clId="{D392262A-DF53-4D74-98ED-AFC07432CB8C}" dt="2024-10-03T05:21:21.642" v="2421" actId="20577"/>
        <pc:sldMkLst>
          <pc:docMk/>
          <pc:sldMk cId="4284277754" sldId="267"/>
        </pc:sldMkLst>
        <pc:spChg chg="add mod">
          <ac:chgData name="定洋 吳" userId="c5f20cff15bfd43e" providerId="LiveId" clId="{D392262A-DF53-4D74-98ED-AFC07432CB8C}" dt="2024-10-03T05:21:21.642" v="2421" actId="20577"/>
          <ac:spMkLst>
            <pc:docMk/>
            <pc:sldMk cId="4284277754" sldId="267"/>
            <ac:spMk id="2" creationId="{BC5C7ADB-326A-9C3F-3AB8-530C0955557B}"/>
          </ac:spMkLst>
        </pc:spChg>
        <pc:spChg chg="add del mod">
          <ac:chgData name="定洋 吳" userId="c5f20cff15bfd43e" providerId="LiveId" clId="{D392262A-DF53-4D74-98ED-AFC07432CB8C}" dt="2024-10-02T13:53:38.414" v="780" actId="478"/>
          <ac:spMkLst>
            <pc:docMk/>
            <pc:sldMk cId="4284277754" sldId="267"/>
            <ac:spMk id="3" creationId="{7235890A-B464-A47F-15A8-B67A212D657B}"/>
          </ac:spMkLst>
        </pc:spChg>
        <pc:spChg chg="add mod">
          <ac:chgData name="定洋 吳" userId="c5f20cff15bfd43e" providerId="LiveId" clId="{D392262A-DF53-4D74-98ED-AFC07432CB8C}" dt="2024-10-02T13:55:07.583" v="874" actId="14100"/>
          <ac:spMkLst>
            <pc:docMk/>
            <pc:sldMk cId="4284277754" sldId="267"/>
            <ac:spMk id="5" creationId="{B43036A3-E7B7-CD39-0097-B09FB9255AC3}"/>
          </ac:spMkLst>
        </pc:spChg>
        <pc:spChg chg="mod">
          <ac:chgData name="定洋 吳" userId="c5f20cff15bfd43e" providerId="LiveId" clId="{D392262A-DF53-4D74-98ED-AFC07432CB8C}" dt="2024-10-02T13:53:33.029" v="778" actId="20577"/>
          <ac:spMkLst>
            <pc:docMk/>
            <pc:sldMk cId="4284277754" sldId="267"/>
            <ac:spMk id="226" creationId="{00000000-0000-0000-0000-000000000000}"/>
          </ac:spMkLst>
        </pc:spChg>
        <pc:spChg chg="del">
          <ac:chgData name="定洋 吳" userId="c5f20cff15bfd43e" providerId="LiveId" clId="{D392262A-DF53-4D74-98ED-AFC07432CB8C}" dt="2024-10-02T13:53:35.769" v="779" actId="478"/>
          <ac:spMkLst>
            <pc:docMk/>
            <pc:sldMk cId="4284277754" sldId="267"/>
            <ac:spMk id="228" creationId="{00000000-0000-0000-0000-000000000000}"/>
          </ac:spMkLst>
        </pc:spChg>
      </pc:sldChg>
      <pc:sldChg chg="addSp delSp modSp mod">
        <pc:chgData name="定洋 吳" userId="c5f20cff15bfd43e" providerId="LiveId" clId="{D392262A-DF53-4D74-98ED-AFC07432CB8C}" dt="2024-10-03T05:21:25.566" v="2423" actId="20577"/>
        <pc:sldMkLst>
          <pc:docMk/>
          <pc:sldMk cId="3489677447" sldId="268"/>
        </pc:sldMkLst>
        <pc:spChg chg="add mod">
          <ac:chgData name="定洋 吳" userId="c5f20cff15bfd43e" providerId="LiveId" clId="{D392262A-DF53-4D74-98ED-AFC07432CB8C}" dt="2024-10-03T05:21:25.566" v="2423" actId="20577"/>
          <ac:spMkLst>
            <pc:docMk/>
            <pc:sldMk cId="3489677447" sldId="268"/>
            <ac:spMk id="2" creationId="{4F2F1027-061E-2FF8-E698-DCD0F636AA3C}"/>
          </ac:spMkLst>
        </pc:spChg>
        <pc:spChg chg="del">
          <ac:chgData name="定洋 吳" userId="c5f20cff15bfd43e" providerId="LiveId" clId="{D392262A-DF53-4D74-98ED-AFC07432CB8C}" dt="2024-10-02T13:02:07.420" v="96" actId="478"/>
          <ac:spMkLst>
            <pc:docMk/>
            <pc:sldMk cId="3489677447" sldId="268"/>
            <ac:spMk id="7" creationId="{0E21CECE-DB3B-9B11-4E7B-A47A1EDD931D}"/>
          </ac:spMkLst>
        </pc:spChg>
        <pc:spChg chg="add mod">
          <ac:chgData name="定洋 吳" userId="c5f20cff15bfd43e" providerId="LiveId" clId="{D392262A-DF53-4D74-98ED-AFC07432CB8C}" dt="2024-10-02T13:20:16.104" v="404" actId="1076"/>
          <ac:spMkLst>
            <pc:docMk/>
            <pc:sldMk cId="3489677447" sldId="268"/>
            <ac:spMk id="8" creationId="{68E0B771-65F7-DA80-DC9D-2FD1E15B0943}"/>
          </ac:spMkLst>
        </pc:spChg>
        <pc:spChg chg="add mod">
          <ac:chgData name="定洋 吳" userId="c5f20cff15bfd43e" providerId="LiveId" clId="{D392262A-DF53-4D74-98ED-AFC07432CB8C}" dt="2024-10-02T13:20:53.471" v="458" actId="1076"/>
          <ac:spMkLst>
            <pc:docMk/>
            <pc:sldMk cId="3489677447" sldId="268"/>
            <ac:spMk id="11" creationId="{7B49519B-867B-9F38-5339-40B5F328AFEC}"/>
          </ac:spMkLst>
        </pc:spChg>
        <pc:spChg chg="mod">
          <ac:chgData name="定洋 吳" userId="c5f20cff15bfd43e" providerId="LiveId" clId="{D392262A-DF53-4D74-98ED-AFC07432CB8C}" dt="2024-10-02T13:52:57.246" v="760" actId="20577"/>
          <ac:spMkLst>
            <pc:docMk/>
            <pc:sldMk cId="3489677447" sldId="268"/>
            <ac:spMk id="215" creationId="{00000000-0000-0000-0000-000000000000}"/>
          </ac:spMkLst>
        </pc:spChg>
        <pc:spChg chg="del mod">
          <ac:chgData name="定洋 吳" userId="c5f20cff15bfd43e" providerId="LiveId" clId="{D392262A-DF53-4D74-98ED-AFC07432CB8C}" dt="2024-10-02T13:02:30.055" v="134" actId="478"/>
          <ac:spMkLst>
            <pc:docMk/>
            <pc:sldMk cId="3489677447" sldId="268"/>
            <ac:spMk id="216" creationId="{00000000-0000-0000-0000-000000000000}"/>
          </ac:spMkLst>
        </pc:spChg>
        <pc:picChg chg="add del">
          <ac:chgData name="定洋 吳" userId="c5f20cff15bfd43e" providerId="LiveId" clId="{D392262A-DF53-4D74-98ED-AFC07432CB8C}" dt="2024-10-02T13:02:03.739" v="94" actId="22"/>
          <ac:picMkLst>
            <pc:docMk/>
            <pc:sldMk cId="3489677447" sldId="268"/>
            <ac:picMk id="3" creationId="{085C2019-2CEC-C0A7-A074-4D4B9A517702}"/>
          </ac:picMkLst>
        </pc:picChg>
        <pc:picChg chg="add mod">
          <ac:chgData name="定洋 吳" userId="c5f20cff15bfd43e" providerId="LiveId" clId="{D392262A-DF53-4D74-98ED-AFC07432CB8C}" dt="2024-10-02T13:02:51.688" v="140" actId="1076"/>
          <ac:picMkLst>
            <pc:docMk/>
            <pc:sldMk cId="3489677447" sldId="268"/>
            <ac:picMk id="5" creationId="{3B0AF338-26C8-12DA-2848-7DB71ABBA432}"/>
          </ac:picMkLst>
        </pc:picChg>
        <pc:picChg chg="add mod">
          <ac:chgData name="定洋 吳" userId="c5f20cff15bfd43e" providerId="LiveId" clId="{D392262A-DF53-4D74-98ED-AFC07432CB8C}" dt="2024-10-02T13:20:13.780" v="403" actId="1076"/>
          <ac:picMkLst>
            <pc:docMk/>
            <pc:sldMk cId="3489677447" sldId="268"/>
            <ac:picMk id="10" creationId="{5B20E41B-FC4F-529A-5536-4D886511D459}"/>
          </ac:picMkLst>
        </pc:picChg>
      </pc:sldChg>
      <pc:sldChg chg="del">
        <pc:chgData name="定洋 吳" userId="c5f20cff15bfd43e" providerId="LiveId" clId="{D392262A-DF53-4D74-98ED-AFC07432CB8C}" dt="2024-10-02T13:03:58.184" v="146" actId="47"/>
        <pc:sldMkLst>
          <pc:docMk/>
          <pc:sldMk cId="3215786392" sldId="269"/>
        </pc:sldMkLst>
      </pc:sldChg>
      <pc:sldChg chg="addSp modSp mod">
        <pc:chgData name="定洋 吳" userId="c5f20cff15bfd43e" providerId="LiveId" clId="{D392262A-DF53-4D74-98ED-AFC07432CB8C}" dt="2024-10-03T05:22:02.698" v="2440" actId="20577"/>
        <pc:sldMkLst>
          <pc:docMk/>
          <pc:sldMk cId="1676604567" sldId="277"/>
        </pc:sldMkLst>
        <pc:spChg chg="add mod">
          <ac:chgData name="定洋 吳" userId="c5f20cff15bfd43e" providerId="LiveId" clId="{D392262A-DF53-4D74-98ED-AFC07432CB8C}" dt="2024-10-03T05:22:02.698" v="2440" actId="20577"/>
          <ac:spMkLst>
            <pc:docMk/>
            <pc:sldMk cId="1676604567" sldId="277"/>
            <ac:spMk id="2" creationId="{65F69B8B-A9EE-EAD6-7459-35780108B3A5}"/>
          </ac:spMkLst>
        </pc:spChg>
      </pc:sldChg>
      <pc:sldChg chg="addSp delSp modSp add del mod">
        <pc:chgData name="定洋 吳" userId="c5f20cff15bfd43e" providerId="LiveId" clId="{D392262A-DF53-4D74-98ED-AFC07432CB8C}" dt="2024-10-02T13:01:12.571" v="90" actId="47"/>
        <pc:sldMkLst>
          <pc:docMk/>
          <pc:sldMk cId="1622340624" sldId="278"/>
        </pc:sldMkLst>
        <pc:spChg chg="add del mod">
          <ac:chgData name="定洋 吳" userId="c5f20cff15bfd43e" providerId="LiveId" clId="{D392262A-DF53-4D74-98ED-AFC07432CB8C}" dt="2024-10-02T13:01:06.954" v="88" actId="478"/>
          <ac:spMkLst>
            <pc:docMk/>
            <pc:sldMk cId="1622340624" sldId="278"/>
            <ac:spMk id="3" creationId="{EAF2373E-0FFE-67E3-8956-BDB97DBF6267}"/>
          </ac:spMkLst>
        </pc:spChg>
        <pc:spChg chg="del">
          <ac:chgData name="定洋 吳" userId="c5f20cff15bfd43e" providerId="LiveId" clId="{D392262A-DF53-4D74-98ED-AFC07432CB8C}" dt="2024-10-02T13:00:58.479" v="84" actId="478"/>
          <ac:spMkLst>
            <pc:docMk/>
            <pc:sldMk cId="1622340624" sldId="278"/>
            <ac:spMk id="7" creationId="{0E21CECE-DB3B-9B11-4E7B-A47A1EDD931D}"/>
          </ac:spMkLst>
        </pc:spChg>
        <pc:spChg chg="del">
          <ac:chgData name="定洋 吳" userId="c5f20cff15bfd43e" providerId="LiveId" clId="{D392262A-DF53-4D74-98ED-AFC07432CB8C}" dt="2024-10-02T13:01:03.990" v="86" actId="478"/>
          <ac:spMkLst>
            <pc:docMk/>
            <pc:sldMk cId="1622340624" sldId="278"/>
            <ac:spMk id="215" creationId="{00000000-0000-0000-0000-000000000000}"/>
          </ac:spMkLst>
        </pc:spChg>
        <pc:spChg chg="del mod">
          <ac:chgData name="定洋 吳" userId="c5f20cff15bfd43e" providerId="LiveId" clId="{D392262A-DF53-4D74-98ED-AFC07432CB8C}" dt="2024-10-02T13:01:05.349" v="87" actId="478"/>
          <ac:spMkLst>
            <pc:docMk/>
            <pc:sldMk cId="1622340624" sldId="278"/>
            <ac:spMk id="216" creationId="{00000000-0000-0000-0000-000000000000}"/>
          </ac:spMkLst>
        </pc:spChg>
        <pc:cxnChg chg="del">
          <ac:chgData name="定洋 吳" userId="c5f20cff15bfd43e" providerId="LiveId" clId="{D392262A-DF53-4D74-98ED-AFC07432CB8C}" dt="2024-10-02T13:01:06.954" v="88" actId="478"/>
          <ac:cxnSpMkLst>
            <pc:docMk/>
            <pc:sldMk cId="1622340624" sldId="278"/>
            <ac:cxnSpMk id="218" creationId="{00000000-0000-0000-0000-000000000000}"/>
          </ac:cxnSpMkLst>
        </pc:cxnChg>
      </pc:sldChg>
      <pc:sldChg chg="addSp delSp modSp add mod">
        <pc:chgData name="定洋 吳" userId="c5f20cff15bfd43e" providerId="LiveId" clId="{D392262A-DF53-4D74-98ED-AFC07432CB8C}" dt="2024-10-03T05:20:55.137" v="2402" actId="20577"/>
        <pc:sldMkLst>
          <pc:docMk/>
          <pc:sldMk cId="3561158915" sldId="279"/>
        </pc:sldMkLst>
        <pc:spChg chg="add mod">
          <ac:chgData name="定洋 吳" userId="c5f20cff15bfd43e" providerId="LiveId" clId="{D392262A-DF53-4D74-98ED-AFC07432CB8C}" dt="2024-10-03T04:16:45.238" v="1228"/>
          <ac:spMkLst>
            <pc:docMk/>
            <pc:sldMk cId="3561158915" sldId="279"/>
            <ac:spMk id="2" creationId="{C3566250-5A93-B968-0233-FE01530F66E1}"/>
          </ac:spMkLst>
        </pc:spChg>
        <pc:spChg chg="add del mod">
          <ac:chgData name="定洋 吳" userId="c5f20cff15bfd43e" providerId="LiveId" clId="{D392262A-DF53-4D74-98ED-AFC07432CB8C}" dt="2024-10-03T04:17:11.185" v="1248" actId="478"/>
          <ac:spMkLst>
            <pc:docMk/>
            <pc:sldMk cId="3561158915" sldId="279"/>
            <ac:spMk id="4" creationId="{8E39ABE2-17F3-50F8-119D-983B31B0885F}"/>
          </ac:spMkLst>
        </pc:spChg>
        <pc:spChg chg="add mod">
          <ac:chgData name="定洋 吳" userId="c5f20cff15bfd43e" providerId="LiveId" clId="{D392262A-DF53-4D74-98ED-AFC07432CB8C}" dt="2024-10-03T04:25:11.710" v="1591" actId="1076"/>
          <ac:spMkLst>
            <pc:docMk/>
            <pc:sldMk cId="3561158915" sldId="279"/>
            <ac:spMk id="5" creationId="{CF956949-A1F8-758A-6E4E-D5B203CCAD53}"/>
          </ac:spMkLst>
        </pc:spChg>
        <pc:spChg chg="add mod">
          <ac:chgData name="定洋 吳" userId="c5f20cff15bfd43e" providerId="LiveId" clId="{D392262A-DF53-4D74-98ED-AFC07432CB8C}" dt="2024-10-03T04:25:24.904" v="1594" actId="1076"/>
          <ac:spMkLst>
            <pc:docMk/>
            <pc:sldMk cId="3561158915" sldId="279"/>
            <ac:spMk id="6" creationId="{1B196F88-912D-D1F8-573A-3CA0E4FE4FB9}"/>
          </ac:spMkLst>
        </pc:spChg>
        <pc:spChg chg="del">
          <ac:chgData name="定洋 吳" userId="c5f20cff15bfd43e" providerId="LiveId" clId="{D392262A-DF53-4D74-98ED-AFC07432CB8C}" dt="2024-10-02T13:01:15.788" v="91" actId="478"/>
          <ac:spMkLst>
            <pc:docMk/>
            <pc:sldMk cId="3561158915" sldId="279"/>
            <ac:spMk id="7" creationId="{0E21CECE-DB3B-9B11-4E7B-A47A1EDD931D}"/>
          </ac:spMkLst>
        </pc:spChg>
        <pc:spChg chg="add mod">
          <ac:chgData name="定洋 吳" userId="c5f20cff15bfd43e" providerId="LiveId" clId="{D392262A-DF53-4D74-98ED-AFC07432CB8C}" dt="2024-10-03T04:25:27.978" v="1595"/>
          <ac:spMkLst>
            <pc:docMk/>
            <pc:sldMk cId="3561158915" sldId="279"/>
            <ac:spMk id="7" creationId="{632DBEE2-7F56-DC62-B54C-EDD9BDCB7009}"/>
          </ac:spMkLst>
        </pc:spChg>
        <pc:spChg chg="add mod">
          <ac:chgData name="定洋 吳" userId="c5f20cff15bfd43e" providerId="LiveId" clId="{D392262A-DF53-4D74-98ED-AFC07432CB8C}" dt="2024-10-03T05:20:55.137" v="2402" actId="20577"/>
          <ac:spMkLst>
            <pc:docMk/>
            <pc:sldMk cId="3561158915" sldId="279"/>
            <ac:spMk id="8" creationId="{7CD8C37E-B857-0DEE-0172-CC8D89D1E967}"/>
          </ac:spMkLst>
        </pc:spChg>
        <pc:spChg chg="add del mod">
          <ac:chgData name="定洋 吳" userId="c5f20cff15bfd43e" providerId="LiveId" clId="{D392262A-DF53-4D74-98ED-AFC07432CB8C}" dt="2024-10-03T04:17:41.823" v="1268" actId="1076"/>
          <ac:spMkLst>
            <pc:docMk/>
            <pc:sldMk cId="3561158915" sldId="279"/>
            <ac:spMk id="215" creationId="{00000000-0000-0000-0000-000000000000}"/>
          </ac:spMkLst>
        </pc:spChg>
        <pc:spChg chg="add del mod">
          <ac:chgData name="定洋 吳" userId="c5f20cff15bfd43e" providerId="LiveId" clId="{D392262A-DF53-4D74-98ED-AFC07432CB8C}" dt="2024-10-03T04:25:17.713" v="1593" actId="20577"/>
          <ac:spMkLst>
            <pc:docMk/>
            <pc:sldMk cId="3561158915" sldId="279"/>
            <ac:spMk id="216" creationId="{00000000-0000-0000-0000-000000000000}"/>
          </ac:spMkLst>
        </pc:spChg>
      </pc:sldChg>
      <pc:sldChg chg="addSp delSp modSp add mod">
        <pc:chgData name="定洋 吳" userId="c5f20cff15bfd43e" providerId="LiveId" clId="{D392262A-DF53-4D74-98ED-AFC07432CB8C}" dt="2024-10-03T05:21:36.942" v="2427" actId="20577"/>
        <pc:sldMkLst>
          <pc:docMk/>
          <pc:sldMk cId="1394491973" sldId="280"/>
        </pc:sldMkLst>
        <pc:spChg chg="add mod">
          <ac:chgData name="定洋 吳" userId="c5f20cff15bfd43e" providerId="LiveId" clId="{D392262A-DF53-4D74-98ED-AFC07432CB8C}" dt="2024-10-02T13:24:09.187" v="569" actId="14100"/>
          <ac:spMkLst>
            <pc:docMk/>
            <pc:sldMk cId="1394491973" sldId="280"/>
            <ac:spMk id="2" creationId="{737B6B73-51CE-6A1C-682F-B3E8A519FA31}"/>
          </ac:spMkLst>
        </pc:spChg>
        <pc:spChg chg="add mod">
          <ac:chgData name="定洋 吳" userId="c5f20cff15bfd43e" providerId="LiveId" clId="{D392262A-DF53-4D74-98ED-AFC07432CB8C}" dt="2024-10-03T05:21:36.942" v="2427" actId="20577"/>
          <ac:spMkLst>
            <pc:docMk/>
            <pc:sldMk cId="1394491973" sldId="280"/>
            <ac:spMk id="3" creationId="{614E9170-D74A-07B7-B637-F24F9C0B4DB2}"/>
          </ac:spMkLst>
        </pc:spChg>
        <pc:spChg chg="add">
          <ac:chgData name="定洋 吳" userId="c5f20cff15bfd43e" providerId="LiveId" clId="{D392262A-DF53-4D74-98ED-AFC07432CB8C}" dt="2024-10-02T13:15:33.506" v="232"/>
          <ac:spMkLst>
            <pc:docMk/>
            <pc:sldMk cId="1394491973" sldId="280"/>
            <ac:spMk id="3" creationId="{C7B319B1-8648-434F-839A-A47FCC91EF30}"/>
          </ac:spMkLst>
        </pc:spChg>
        <pc:spChg chg="add del mod">
          <ac:chgData name="定洋 吳" userId="c5f20cff15bfd43e" providerId="LiveId" clId="{D392262A-DF53-4D74-98ED-AFC07432CB8C}" dt="2024-10-02T13:49:33.071" v="705" actId="478"/>
          <ac:spMkLst>
            <pc:docMk/>
            <pc:sldMk cId="1394491973" sldId="280"/>
            <ac:spMk id="6" creationId="{563C55D6-3982-064D-B818-86D1EF0FDEC8}"/>
          </ac:spMkLst>
        </pc:spChg>
        <pc:spChg chg="del">
          <ac:chgData name="定洋 吳" userId="c5f20cff15bfd43e" providerId="LiveId" clId="{D392262A-DF53-4D74-98ED-AFC07432CB8C}" dt="2024-10-02T13:15:14.401" v="231" actId="478"/>
          <ac:spMkLst>
            <pc:docMk/>
            <pc:sldMk cId="1394491973" sldId="280"/>
            <ac:spMk id="8" creationId="{68E0B771-65F7-DA80-DC9D-2FD1E15B0943}"/>
          </ac:spMkLst>
        </pc:spChg>
        <pc:spChg chg="mod">
          <ac:chgData name="定洋 吳" userId="c5f20cff15bfd43e" providerId="LiveId" clId="{D392262A-DF53-4D74-98ED-AFC07432CB8C}" dt="2024-10-02T13:13:59.602" v="194" actId="20577"/>
          <ac:spMkLst>
            <pc:docMk/>
            <pc:sldMk cId="1394491973" sldId="280"/>
            <ac:spMk id="215" creationId="{00000000-0000-0000-0000-000000000000}"/>
          </ac:spMkLst>
        </pc:spChg>
        <pc:picChg chg="del">
          <ac:chgData name="定洋 吳" userId="c5f20cff15bfd43e" providerId="LiveId" clId="{D392262A-DF53-4D74-98ED-AFC07432CB8C}" dt="2024-10-02T13:04:08.240" v="150" actId="478"/>
          <ac:picMkLst>
            <pc:docMk/>
            <pc:sldMk cId="1394491973" sldId="280"/>
            <ac:picMk id="5" creationId="{3B0AF338-26C8-12DA-2848-7DB71ABBA432}"/>
          </ac:picMkLst>
        </pc:picChg>
        <pc:picChg chg="del">
          <ac:chgData name="定洋 吳" userId="c5f20cff15bfd43e" providerId="LiveId" clId="{D392262A-DF53-4D74-98ED-AFC07432CB8C}" dt="2024-10-02T13:04:08.553" v="151" actId="478"/>
          <ac:picMkLst>
            <pc:docMk/>
            <pc:sldMk cId="1394491973" sldId="280"/>
            <ac:picMk id="10" creationId="{5B20E41B-FC4F-529A-5536-4D886511D459}"/>
          </ac:picMkLst>
        </pc:picChg>
      </pc:sldChg>
      <pc:sldChg chg="new del">
        <pc:chgData name="定洋 吳" userId="c5f20cff15bfd43e" providerId="LiveId" clId="{D392262A-DF53-4D74-98ED-AFC07432CB8C}" dt="2024-10-02T13:04:03.559" v="148" actId="47"/>
        <pc:sldMkLst>
          <pc:docMk/>
          <pc:sldMk cId="4018531848" sldId="280"/>
        </pc:sldMkLst>
      </pc:sldChg>
      <pc:sldChg chg="addSp delSp modSp add mod">
        <pc:chgData name="定洋 吳" userId="c5f20cff15bfd43e" providerId="LiveId" clId="{D392262A-DF53-4D74-98ED-AFC07432CB8C}" dt="2024-10-03T05:21:41.069" v="2429" actId="20577"/>
        <pc:sldMkLst>
          <pc:docMk/>
          <pc:sldMk cId="2646976714" sldId="281"/>
        </pc:sldMkLst>
        <pc:spChg chg="del mod">
          <ac:chgData name="定洋 吳" userId="c5f20cff15bfd43e" providerId="LiveId" clId="{D392262A-DF53-4D74-98ED-AFC07432CB8C}" dt="2024-10-02T13:19:01.157" v="402" actId="478"/>
          <ac:spMkLst>
            <pc:docMk/>
            <pc:sldMk cId="2646976714" sldId="281"/>
            <ac:spMk id="2" creationId="{737B6B73-51CE-6A1C-682F-B3E8A519FA31}"/>
          </ac:spMkLst>
        </pc:spChg>
        <pc:spChg chg="add mod">
          <ac:chgData name="定洋 吳" userId="c5f20cff15bfd43e" providerId="LiveId" clId="{D392262A-DF53-4D74-98ED-AFC07432CB8C}" dt="2024-10-03T05:21:41.069" v="2429" actId="20577"/>
          <ac:spMkLst>
            <pc:docMk/>
            <pc:sldMk cId="2646976714" sldId="281"/>
            <ac:spMk id="2" creationId="{AE69D88A-4255-63CD-EEEA-B655A2AD98E1}"/>
          </ac:spMkLst>
        </pc:spChg>
        <pc:spChg chg="add del mod">
          <ac:chgData name="定洋 吳" userId="c5f20cff15bfd43e" providerId="LiveId" clId="{D392262A-DF53-4D74-98ED-AFC07432CB8C}" dt="2024-10-02T13:22:14.838" v="467"/>
          <ac:spMkLst>
            <pc:docMk/>
            <pc:sldMk cId="2646976714" sldId="281"/>
            <ac:spMk id="3" creationId="{A39FE849-5969-6713-E259-3C046E6300EB}"/>
          </ac:spMkLst>
        </pc:spChg>
        <pc:spChg chg="add mod">
          <ac:chgData name="定洋 吳" userId="c5f20cff15bfd43e" providerId="LiveId" clId="{D392262A-DF53-4D74-98ED-AFC07432CB8C}" dt="2024-10-02T13:42:40.109" v="683" actId="2711"/>
          <ac:spMkLst>
            <pc:docMk/>
            <pc:sldMk cId="2646976714" sldId="281"/>
            <ac:spMk id="6" creationId="{5D80522D-B328-F25E-E5E7-B3C0496E5CFD}"/>
          </ac:spMkLst>
        </pc:spChg>
        <pc:spChg chg="mod">
          <ac:chgData name="定洋 吳" userId="c5f20cff15bfd43e" providerId="LiveId" clId="{D392262A-DF53-4D74-98ED-AFC07432CB8C}" dt="2024-10-02T14:04:12.465" v="977" actId="20577"/>
          <ac:spMkLst>
            <pc:docMk/>
            <pc:sldMk cId="2646976714" sldId="281"/>
            <ac:spMk id="215" creationId="{00000000-0000-0000-0000-000000000000}"/>
          </ac:spMkLst>
        </pc:spChg>
        <pc:picChg chg="add mod">
          <ac:chgData name="定洋 吳" userId="c5f20cff15bfd43e" providerId="LiveId" clId="{D392262A-DF53-4D74-98ED-AFC07432CB8C}" dt="2024-10-02T13:38:29.151" v="574" actId="14100"/>
          <ac:picMkLst>
            <pc:docMk/>
            <pc:sldMk cId="2646976714" sldId="281"/>
            <ac:picMk id="5" creationId="{78C9C43C-4E46-2FC6-82C7-503CE6093A6A}"/>
          </ac:picMkLst>
        </pc:picChg>
      </pc:sldChg>
      <pc:sldChg chg="addSp delSp modSp add mod ord">
        <pc:chgData name="定洋 吳" userId="c5f20cff15bfd43e" providerId="LiveId" clId="{D392262A-DF53-4D74-98ED-AFC07432CB8C}" dt="2024-10-03T05:21:48.136" v="2433" actId="20577"/>
        <pc:sldMkLst>
          <pc:docMk/>
          <pc:sldMk cId="264553822" sldId="282"/>
        </pc:sldMkLst>
        <pc:spChg chg="add mod">
          <ac:chgData name="定洋 吳" userId="c5f20cff15bfd43e" providerId="LiveId" clId="{D392262A-DF53-4D74-98ED-AFC07432CB8C}" dt="2024-10-03T05:21:48.136" v="2433" actId="20577"/>
          <ac:spMkLst>
            <pc:docMk/>
            <pc:sldMk cId="264553822" sldId="282"/>
            <ac:spMk id="2" creationId="{A273840C-6FEC-89E8-AF8A-34C61693F678}"/>
          </ac:spMkLst>
        </pc:spChg>
        <pc:spChg chg="add del">
          <ac:chgData name="定洋 吳" userId="c5f20cff15bfd43e" providerId="LiveId" clId="{D392262A-DF53-4D74-98ED-AFC07432CB8C}" dt="2024-10-02T14:05:07.582" v="1019" actId="22"/>
          <ac:spMkLst>
            <pc:docMk/>
            <pc:sldMk cId="264553822" sldId="282"/>
            <ac:spMk id="3" creationId="{553E21FC-CF91-8F52-5EFA-6C10886922DC}"/>
          </ac:spMkLst>
        </pc:spChg>
        <pc:spChg chg="del mod">
          <ac:chgData name="定洋 吳" userId="c5f20cff15bfd43e" providerId="LiveId" clId="{D392262A-DF53-4D74-98ED-AFC07432CB8C}" dt="2024-10-02T14:03:43.064" v="943" actId="478"/>
          <ac:spMkLst>
            <pc:docMk/>
            <pc:sldMk cId="264553822" sldId="282"/>
            <ac:spMk id="6" creationId="{5D80522D-B328-F25E-E5E7-B3C0496E5CFD}"/>
          </ac:spMkLst>
        </pc:spChg>
        <pc:spChg chg="add del mod">
          <ac:chgData name="定洋 吳" userId="c5f20cff15bfd43e" providerId="LiveId" clId="{D392262A-DF53-4D74-98ED-AFC07432CB8C}" dt="2024-10-02T14:07:31.441" v="1041"/>
          <ac:spMkLst>
            <pc:docMk/>
            <pc:sldMk cId="264553822" sldId="282"/>
            <ac:spMk id="7" creationId="{409FE2AC-6561-5FC5-C05A-3B5056321B56}"/>
          </ac:spMkLst>
        </pc:spChg>
        <pc:spChg chg="add del mod">
          <ac:chgData name="定洋 吳" userId="c5f20cff15bfd43e" providerId="LiveId" clId="{D392262A-DF53-4D74-98ED-AFC07432CB8C}" dt="2024-10-02T14:18:34.281" v="1185" actId="478"/>
          <ac:spMkLst>
            <pc:docMk/>
            <pc:sldMk cId="264553822" sldId="282"/>
            <ac:spMk id="10" creationId="{BC2BEDB5-27F4-E9A9-51C7-EAA18F211E40}"/>
          </ac:spMkLst>
        </pc:spChg>
        <pc:spChg chg="add">
          <ac:chgData name="定洋 吳" userId="c5f20cff15bfd43e" providerId="LiveId" clId="{D392262A-DF53-4D74-98ED-AFC07432CB8C}" dt="2024-10-02T14:08:18.887" v="1046"/>
          <ac:spMkLst>
            <pc:docMk/>
            <pc:sldMk cId="264553822" sldId="282"/>
            <ac:spMk id="11" creationId="{A4137DEF-445A-244E-9F86-3CD64EC0A420}"/>
          </ac:spMkLst>
        </pc:spChg>
        <pc:spChg chg="add mod">
          <ac:chgData name="定洋 吳" userId="c5f20cff15bfd43e" providerId="LiveId" clId="{D392262A-DF53-4D74-98ED-AFC07432CB8C}" dt="2024-10-02T14:08:26.629" v="1050" actId="14100"/>
          <ac:spMkLst>
            <pc:docMk/>
            <pc:sldMk cId="264553822" sldId="282"/>
            <ac:spMk id="12" creationId="{F3E93C07-B54D-DC56-973C-1A87025B5AD9}"/>
          </ac:spMkLst>
        </pc:spChg>
        <pc:spChg chg="add mod">
          <ac:chgData name="定洋 吳" userId="c5f20cff15bfd43e" providerId="LiveId" clId="{D392262A-DF53-4D74-98ED-AFC07432CB8C}" dt="2024-10-02T14:08:38.456" v="1055"/>
          <ac:spMkLst>
            <pc:docMk/>
            <pc:sldMk cId="264553822" sldId="282"/>
            <ac:spMk id="13" creationId="{432C6B27-E2B9-D111-C0F5-570431EC2CAD}"/>
          </ac:spMkLst>
        </pc:spChg>
        <pc:spChg chg="mod">
          <ac:chgData name="定洋 吳" userId="c5f20cff15bfd43e" providerId="LiveId" clId="{D392262A-DF53-4D74-98ED-AFC07432CB8C}" dt="2024-10-02T14:18:23.151" v="1183" actId="20577"/>
          <ac:spMkLst>
            <pc:docMk/>
            <pc:sldMk cId="264553822" sldId="282"/>
            <ac:spMk id="215" creationId="{00000000-0000-0000-0000-000000000000}"/>
          </ac:spMkLst>
        </pc:spChg>
        <pc:picChg chg="del">
          <ac:chgData name="定洋 吳" userId="c5f20cff15bfd43e" providerId="LiveId" clId="{D392262A-DF53-4D74-98ED-AFC07432CB8C}" dt="2024-10-02T13:51:49.752" v="706" actId="478"/>
          <ac:picMkLst>
            <pc:docMk/>
            <pc:sldMk cId="264553822" sldId="282"/>
            <ac:picMk id="5" creationId="{78C9C43C-4E46-2FC6-82C7-503CE6093A6A}"/>
          </ac:picMkLst>
        </pc:picChg>
        <pc:picChg chg="add del mod">
          <ac:chgData name="定洋 吳" userId="c5f20cff15bfd43e" providerId="LiveId" clId="{D392262A-DF53-4D74-98ED-AFC07432CB8C}" dt="2024-10-02T14:18:24.853" v="1184" actId="478"/>
          <ac:picMkLst>
            <pc:docMk/>
            <pc:sldMk cId="264553822" sldId="282"/>
            <ac:picMk id="9" creationId="{8FBCC2EA-B9B1-ACBC-6CFF-55F7CD98B0D0}"/>
          </ac:picMkLst>
        </pc:picChg>
        <pc:picChg chg="add mod">
          <ac:chgData name="定洋 吳" userId="c5f20cff15bfd43e" providerId="LiveId" clId="{D392262A-DF53-4D74-98ED-AFC07432CB8C}" dt="2024-10-02T14:18:38.437" v="1188" actId="1076"/>
          <ac:picMkLst>
            <pc:docMk/>
            <pc:sldMk cId="264553822" sldId="282"/>
            <ac:picMk id="15" creationId="{DC5DA7FD-8712-9F32-0075-5BD7169AC9B0}"/>
          </ac:picMkLst>
        </pc:picChg>
        <pc:picChg chg="add mod">
          <ac:chgData name="定洋 吳" userId="c5f20cff15bfd43e" providerId="LiveId" clId="{D392262A-DF53-4D74-98ED-AFC07432CB8C}" dt="2024-10-02T14:19:07.364" v="1193" actId="1076"/>
          <ac:picMkLst>
            <pc:docMk/>
            <pc:sldMk cId="264553822" sldId="282"/>
            <ac:picMk id="17" creationId="{C58E1D19-4A07-47A8-14C0-F665D5454469}"/>
          </ac:picMkLst>
        </pc:picChg>
      </pc:sldChg>
      <pc:sldChg chg="add del">
        <pc:chgData name="定洋 吳" userId="c5f20cff15bfd43e" providerId="LiveId" clId="{D392262A-DF53-4D74-98ED-AFC07432CB8C}" dt="2024-10-02T13:53:06.101" v="762"/>
        <pc:sldMkLst>
          <pc:docMk/>
          <pc:sldMk cId="202468390" sldId="283"/>
        </pc:sldMkLst>
      </pc:sldChg>
      <pc:sldChg chg="addSp delSp modSp add mod">
        <pc:chgData name="定洋 吳" userId="c5f20cff15bfd43e" providerId="LiveId" clId="{D392262A-DF53-4D74-98ED-AFC07432CB8C}" dt="2024-10-03T05:21:34.993" v="2425" actId="20577"/>
        <pc:sldMkLst>
          <pc:docMk/>
          <pc:sldMk cId="4268379261" sldId="283"/>
        </pc:sldMkLst>
        <pc:spChg chg="add mod">
          <ac:chgData name="定洋 吳" userId="c5f20cff15bfd43e" providerId="LiveId" clId="{D392262A-DF53-4D74-98ED-AFC07432CB8C}" dt="2024-10-03T05:21:34.993" v="2425" actId="20577"/>
          <ac:spMkLst>
            <pc:docMk/>
            <pc:sldMk cId="4268379261" sldId="283"/>
            <ac:spMk id="3" creationId="{A502C176-72BA-279A-92BD-60FAA67D3341}"/>
          </ac:spMkLst>
        </pc:spChg>
        <pc:spChg chg="mod">
          <ac:chgData name="定洋 吳" userId="c5f20cff15bfd43e" providerId="LiveId" clId="{D392262A-DF53-4D74-98ED-AFC07432CB8C}" dt="2024-10-02T13:53:49.130" v="785" actId="14100"/>
          <ac:spMkLst>
            <pc:docMk/>
            <pc:sldMk cId="4268379261" sldId="283"/>
            <ac:spMk id="226" creationId="{00000000-0000-0000-0000-000000000000}"/>
          </ac:spMkLst>
        </pc:spChg>
        <pc:spChg chg="mod">
          <ac:chgData name="定洋 吳" userId="c5f20cff15bfd43e" providerId="LiveId" clId="{D392262A-DF53-4D74-98ED-AFC07432CB8C}" dt="2024-10-02T13:53:43.313" v="782" actId="20577"/>
          <ac:spMkLst>
            <pc:docMk/>
            <pc:sldMk cId="4268379261" sldId="283"/>
            <ac:spMk id="227" creationId="{00000000-0000-0000-0000-000000000000}"/>
          </ac:spMkLst>
        </pc:spChg>
        <pc:spChg chg="mod">
          <ac:chgData name="定洋 吳" userId="c5f20cff15bfd43e" providerId="LiveId" clId="{D392262A-DF53-4D74-98ED-AFC07432CB8C}" dt="2024-10-02T13:54:38.728" v="838" actId="14100"/>
          <ac:spMkLst>
            <pc:docMk/>
            <pc:sldMk cId="4268379261" sldId="283"/>
            <ac:spMk id="228" creationId="{00000000-0000-0000-0000-000000000000}"/>
          </ac:spMkLst>
        </pc:spChg>
        <pc:picChg chg="add mod">
          <ac:chgData name="定洋 吳" userId="c5f20cff15bfd43e" providerId="LiveId" clId="{D392262A-DF53-4D74-98ED-AFC07432CB8C}" dt="2024-10-02T14:03:01.434" v="942" actId="14100"/>
          <ac:picMkLst>
            <pc:docMk/>
            <pc:sldMk cId="4268379261" sldId="283"/>
            <ac:picMk id="2" creationId="{928B9A44-8D13-2BC8-A8A5-280FCFB17315}"/>
          </ac:picMkLst>
        </pc:picChg>
        <pc:picChg chg="del mod">
          <ac:chgData name="定洋 吳" userId="c5f20cff15bfd43e" providerId="LiveId" clId="{D392262A-DF53-4D74-98ED-AFC07432CB8C}" dt="2024-10-02T14:02:35.414" v="932" actId="478"/>
          <ac:picMkLst>
            <pc:docMk/>
            <pc:sldMk cId="4268379261" sldId="283"/>
            <ac:picMk id="4" creationId="{BE5B9F9E-1224-8D2E-F612-8F93AE1EBA69}"/>
          </ac:picMkLst>
        </pc:picChg>
      </pc:sldChg>
      <pc:sldChg chg="addSp modSp add mod ord">
        <pc:chgData name="定洋 吳" userId="c5f20cff15bfd43e" providerId="LiveId" clId="{D392262A-DF53-4D74-98ED-AFC07432CB8C}" dt="2024-10-03T05:21:50.005" v="2434"/>
        <pc:sldMkLst>
          <pc:docMk/>
          <pc:sldMk cId="1591296598" sldId="284"/>
        </pc:sldMkLst>
        <pc:spChg chg="add mod">
          <ac:chgData name="定洋 吳" userId="c5f20cff15bfd43e" providerId="LiveId" clId="{D392262A-DF53-4D74-98ED-AFC07432CB8C}" dt="2024-10-02T14:15:27.629" v="1137" actId="14100"/>
          <ac:spMkLst>
            <pc:docMk/>
            <pc:sldMk cId="1591296598" sldId="284"/>
            <ac:spMk id="2" creationId="{5441AF37-792F-565B-0F36-4ECAC770A3FA}"/>
          </ac:spMkLst>
        </pc:spChg>
        <pc:spChg chg="add mod">
          <ac:chgData name="定洋 吳" userId="c5f20cff15bfd43e" providerId="LiveId" clId="{D392262A-DF53-4D74-98ED-AFC07432CB8C}" dt="2024-10-02T14:15:45.441" v="1149" actId="1076"/>
          <ac:spMkLst>
            <pc:docMk/>
            <pc:sldMk cId="1591296598" sldId="284"/>
            <ac:spMk id="3" creationId="{D02DF911-83BF-26C0-C408-7DBA907012C3}"/>
          </ac:spMkLst>
        </pc:spChg>
        <pc:spChg chg="add mod">
          <ac:chgData name="定洋 吳" userId="c5f20cff15bfd43e" providerId="LiveId" clId="{D392262A-DF53-4D74-98ED-AFC07432CB8C}" dt="2024-10-02T14:15:55.808" v="1153" actId="1076"/>
          <ac:spMkLst>
            <pc:docMk/>
            <pc:sldMk cId="1591296598" sldId="284"/>
            <ac:spMk id="4" creationId="{7AFB82AC-057F-B5E2-E407-F27E45FC9044}"/>
          </ac:spMkLst>
        </pc:spChg>
        <pc:spChg chg="add mod">
          <ac:chgData name="定洋 吳" userId="c5f20cff15bfd43e" providerId="LiveId" clId="{D392262A-DF53-4D74-98ED-AFC07432CB8C}" dt="2024-10-03T05:21:45.051" v="2431" actId="20577"/>
          <ac:spMkLst>
            <pc:docMk/>
            <pc:sldMk cId="1591296598" sldId="284"/>
            <ac:spMk id="5" creationId="{F5F991ED-7F0F-4B89-56B9-1D75541B365E}"/>
          </ac:spMkLst>
        </pc:spChg>
        <pc:spChg chg="add mod">
          <ac:chgData name="定洋 吳" userId="c5f20cff15bfd43e" providerId="LiveId" clId="{D392262A-DF53-4D74-98ED-AFC07432CB8C}" dt="2024-10-03T05:21:50.005" v="2434"/>
          <ac:spMkLst>
            <pc:docMk/>
            <pc:sldMk cId="1591296598" sldId="284"/>
            <ac:spMk id="6" creationId="{41BD3EC2-9517-5F1F-5883-E94700D34313}"/>
          </ac:spMkLst>
        </pc:spChg>
        <pc:picChg chg="mod">
          <ac:chgData name="定洋 吳" userId="c5f20cff15bfd43e" providerId="LiveId" clId="{D392262A-DF53-4D74-98ED-AFC07432CB8C}" dt="2024-10-02T14:15:50.289" v="1152" actId="1076"/>
          <ac:picMkLst>
            <pc:docMk/>
            <pc:sldMk cId="1591296598" sldId="284"/>
            <ac:picMk id="9" creationId="{8FBCC2EA-B9B1-ACBC-6CFF-55F7CD98B0D0}"/>
          </ac:picMkLst>
        </pc:picChg>
      </pc:sldChg>
      <pc:sldChg chg="new del">
        <pc:chgData name="定洋 吳" userId="c5f20cff15bfd43e" providerId="LiveId" clId="{D392262A-DF53-4D74-98ED-AFC07432CB8C}" dt="2024-10-02T14:11:49.548" v="1129" actId="680"/>
        <pc:sldMkLst>
          <pc:docMk/>
          <pc:sldMk cId="1709574180" sldId="284"/>
        </pc:sldMkLst>
      </pc:sldChg>
      <pc:sldChg chg="addSp delSp modSp add mod">
        <pc:chgData name="定洋 吳" userId="c5f20cff15bfd43e" providerId="LiveId" clId="{D392262A-DF53-4D74-98ED-AFC07432CB8C}" dt="2024-10-03T05:21:59.157" v="2438" actId="20577"/>
        <pc:sldMkLst>
          <pc:docMk/>
          <pc:sldMk cId="1127234135" sldId="285"/>
        </pc:sldMkLst>
        <pc:spChg chg="add mod">
          <ac:chgData name="定洋 吳" userId="c5f20cff15bfd43e" providerId="LiveId" clId="{D392262A-DF53-4D74-98ED-AFC07432CB8C}" dt="2024-10-03T05:21:59.157" v="2438" actId="20577"/>
          <ac:spMkLst>
            <pc:docMk/>
            <pc:sldMk cId="1127234135" sldId="285"/>
            <ac:spMk id="2" creationId="{B283EC2A-509E-A754-16D9-0D8E8CF0B2E7}"/>
          </ac:spMkLst>
        </pc:spChg>
        <pc:spChg chg="add mod">
          <ac:chgData name="定洋 吳" userId="c5f20cff15bfd43e" providerId="LiveId" clId="{D392262A-DF53-4D74-98ED-AFC07432CB8C}" dt="2024-10-02T14:21:21.913" v="1226" actId="1076"/>
          <ac:spMkLst>
            <pc:docMk/>
            <pc:sldMk cId="1127234135" sldId="285"/>
            <ac:spMk id="3" creationId="{0F256E30-0A10-1F02-4288-B1C6C609B66A}"/>
          </ac:spMkLst>
        </pc:spChg>
        <pc:spChg chg="add mod">
          <ac:chgData name="定洋 吳" userId="c5f20cff15bfd43e" providerId="LiveId" clId="{D392262A-DF53-4D74-98ED-AFC07432CB8C}" dt="2024-10-02T14:21:21.913" v="1226" actId="1076"/>
          <ac:spMkLst>
            <pc:docMk/>
            <pc:sldMk cId="1127234135" sldId="285"/>
            <ac:spMk id="5" creationId="{DDE01BE8-50E2-365D-19CE-B03EB74B10B2}"/>
          </ac:spMkLst>
        </pc:spChg>
        <pc:spChg chg="mod">
          <ac:chgData name="定洋 吳" userId="c5f20cff15bfd43e" providerId="LiveId" clId="{D392262A-DF53-4D74-98ED-AFC07432CB8C}" dt="2024-10-02T14:19:20.057" v="1203" actId="20577"/>
          <ac:spMkLst>
            <pc:docMk/>
            <pc:sldMk cId="1127234135" sldId="285"/>
            <ac:spMk id="215" creationId="{00000000-0000-0000-0000-000000000000}"/>
          </ac:spMkLst>
        </pc:spChg>
        <pc:picChg chg="del">
          <ac:chgData name="定洋 吳" userId="c5f20cff15bfd43e" providerId="LiveId" clId="{D392262A-DF53-4D74-98ED-AFC07432CB8C}" dt="2024-10-02T14:19:21.352" v="1204" actId="478"/>
          <ac:picMkLst>
            <pc:docMk/>
            <pc:sldMk cId="1127234135" sldId="285"/>
            <ac:picMk id="15" creationId="{DC5DA7FD-8712-9F32-0075-5BD7169AC9B0}"/>
          </ac:picMkLst>
        </pc:picChg>
        <pc:picChg chg="del">
          <ac:chgData name="定洋 吳" userId="c5f20cff15bfd43e" providerId="LiveId" clId="{D392262A-DF53-4D74-98ED-AFC07432CB8C}" dt="2024-10-02T14:19:21.577" v="1205" actId="478"/>
          <ac:picMkLst>
            <pc:docMk/>
            <pc:sldMk cId="1127234135" sldId="285"/>
            <ac:picMk id="17" creationId="{C58E1D19-4A07-47A8-14C0-F665D5454469}"/>
          </ac:picMkLst>
        </pc:picChg>
      </pc:sldChg>
      <pc:sldChg chg="addSp delSp modSp add mod">
        <pc:chgData name="定洋 吳" userId="c5f20cff15bfd43e" providerId="LiveId" clId="{D392262A-DF53-4D74-98ED-AFC07432CB8C}" dt="2024-10-03T05:20:58.588" v="2405" actId="20577"/>
        <pc:sldMkLst>
          <pc:docMk/>
          <pc:sldMk cId="3987114141" sldId="286"/>
        </pc:sldMkLst>
        <pc:spChg chg="add del mod">
          <ac:chgData name="定洋 吳" userId="c5f20cff15bfd43e" providerId="LiveId" clId="{D392262A-DF53-4D74-98ED-AFC07432CB8C}" dt="2024-10-03T04:25:41.045" v="1601" actId="478"/>
          <ac:spMkLst>
            <pc:docMk/>
            <pc:sldMk cId="3987114141" sldId="286"/>
            <ac:spMk id="3" creationId="{8FF61EED-1110-40C9-C993-FF8EABC50323}"/>
          </ac:spMkLst>
        </pc:spChg>
        <pc:spChg chg="del">
          <ac:chgData name="定洋 吳" userId="c5f20cff15bfd43e" providerId="LiveId" clId="{D392262A-DF53-4D74-98ED-AFC07432CB8C}" dt="2024-10-03T04:25:40.324" v="1600" actId="478"/>
          <ac:spMkLst>
            <pc:docMk/>
            <pc:sldMk cId="3987114141" sldId="286"/>
            <ac:spMk id="5" creationId="{CF956949-A1F8-758A-6E4E-D5B203CCAD53}"/>
          </ac:spMkLst>
        </pc:spChg>
        <pc:spChg chg="del mod">
          <ac:chgData name="定洋 吳" userId="c5f20cff15bfd43e" providerId="LiveId" clId="{D392262A-DF53-4D74-98ED-AFC07432CB8C}" dt="2024-10-03T04:25:37.545" v="1598" actId="478"/>
          <ac:spMkLst>
            <pc:docMk/>
            <pc:sldMk cId="3987114141" sldId="286"/>
            <ac:spMk id="6" creationId="{1B196F88-912D-D1F8-573A-3CA0E4FE4FB9}"/>
          </ac:spMkLst>
        </pc:spChg>
        <pc:spChg chg="add mod">
          <ac:chgData name="定洋 吳" userId="c5f20cff15bfd43e" providerId="LiveId" clId="{D392262A-DF53-4D74-98ED-AFC07432CB8C}" dt="2024-10-03T04:36:12.017" v="1754" actId="1076"/>
          <ac:spMkLst>
            <pc:docMk/>
            <pc:sldMk cId="3987114141" sldId="286"/>
            <ac:spMk id="10" creationId="{B988DE6E-7834-7240-AA70-FEDEA3070A0C}"/>
          </ac:spMkLst>
        </pc:spChg>
        <pc:spChg chg="add mod">
          <ac:chgData name="定洋 吳" userId="c5f20cff15bfd43e" providerId="LiveId" clId="{D392262A-DF53-4D74-98ED-AFC07432CB8C}" dt="2024-10-03T04:37:30.962" v="1808" actId="20577"/>
          <ac:spMkLst>
            <pc:docMk/>
            <pc:sldMk cId="3987114141" sldId="286"/>
            <ac:spMk id="11" creationId="{68C28E4D-81F4-C181-FA41-5A58796DA42A}"/>
          </ac:spMkLst>
        </pc:spChg>
        <pc:spChg chg="add mod">
          <ac:chgData name="定洋 吳" userId="c5f20cff15bfd43e" providerId="LiveId" clId="{D392262A-DF53-4D74-98ED-AFC07432CB8C}" dt="2024-10-03T04:39:05.425" v="1877" actId="20577"/>
          <ac:spMkLst>
            <pc:docMk/>
            <pc:sldMk cId="3987114141" sldId="286"/>
            <ac:spMk id="12" creationId="{BCF01BAA-A53B-36DB-AAD8-646990DB9FC9}"/>
          </ac:spMkLst>
        </pc:spChg>
        <pc:spChg chg="add mod">
          <ac:chgData name="定洋 吳" userId="c5f20cff15bfd43e" providerId="LiveId" clId="{D392262A-DF53-4D74-98ED-AFC07432CB8C}" dt="2024-10-03T04:41:53.504" v="1927"/>
          <ac:spMkLst>
            <pc:docMk/>
            <pc:sldMk cId="3987114141" sldId="286"/>
            <ac:spMk id="13" creationId="{621A2EE0-B265-14B0-6ECE-5467F62E4E86}"/>
          </ac:spMkLst>
        </pc:spChg>
        <pc:spChg chg="add mod">
          <ac:chgData name="定洋 吳" userId="c5f20cff15bfd43e" providerId="LiveId" clId="{D392262A-DF53-4D74-98ED-AFC07432CB8C}" dt="2024-10-03T05:20:58.588" v="2405" actId="20577"/>
          <ac:spMkLst>
            <pc:docMk/>
            <pc:sldMk cId="3987114141" sldId="286"/>
            <ac:spMk id="14" creationId="{938BC4A8-1EF6-59DE-629F-4DAACD047CB0}"/>
          </ac:spMkLst>
        </pc:spChg>
        <pc:spChg chg="add del mod">
          <ac:chgData name="定洋 吳" userId="c5f20cff15bfd43e" providerId="LiveId" clId="{D392262A-DF53-4D74-98ED-AFC07432CB8C}" dt="2024-10-03T04:26:58.417" v="1673" actId="1076"/>
          <ac:spMkLst>
            <pc:docMk/>
            <pc:sldMk cId="3987114141" sldId="286"/>
            <ac:spMk id="215" creationId="{00000000-0000-0000-0000-000000000000}"/>
          </ac:spMkLst>
        </pc:spChg>
        <pc:spChg chg="del">
          <ac:chgData name="定洋 吳" userId="c5f20cff15bfd43e" providerId="LiveId" clId="{D392262A-DF53-4D74-98ED-AFC07432CB8C}" dt="2024-10-03T04:25:39.346" v="1599" actId="478"/>
          <ac:spMkLst>
            <pc:docMk/>
            <pc:sldMk cId="3987114141" sldId="286"/>
            <ac:spMk id="216" creationId="{00000000-0000-0000-0000-000000000000}"/>
          </ac:spMkLst>
        </pc:spChg>
        <pc:picChg chg="add del mod">
          <ac:chgData name="定洋 吳" userId="c5f20cff15bfd43e" providerId="LiveId" clId="{D392262A-DF53-4D74-98ED-AFC07432CB8C}" dt="2024-10-03T04:26:29.723" v="1607" actId="22"/>
          <ac:picMkLst>
            <pc:docMk/>
            <pc:sldMk cId="3987114141" sldId="286"/>
            <ac:picMk id="7" creationId="{57786DA3-4594-CE69-4482-1EB2E538B432}"/>
          </ac:picMkLst>
        </pc:picChg>
        <pc:picChg chg="add mod">
          <ac:chgData name="定洋 吳" userId="c5f20cff15bfd43e" providerId="LiveId" clId="{D392262A-DF53-4D74-98ED-AFC07432CB8C}" dt="2024-10-03T04:36:12.017" v="1754" actId="1076"/>
          <ac:picMkLst>
            <pc:docMk/>
            <pc:sldMk cId="3987114141" sldId="286"/>
            <ac:picMk id="9" creationId="{26B1F1DB-7B9E-D90D-D815-532B07D927E0}"/>
          </ac:picMkLst>
        </pc:picChg>
      </pc:sldChg>
      <pc:sldChg chg="addSp delSp modSp add mod">
        <pc:chgData name="定洋 吳" userId="c5f20cff15bfd43e" providerId="LiveId" clId="{D392262A-DF53-4D74-98ED-AFC07432CB8C}" dt="2024-10-03T05:21:02.478" v="2408" actId="20577"/>
        <pc:sldMkLst>
          <pc:docMk/>
          <pc:sldMk cId="1495418811" sldId="287"/>
        </pc:sldMkLst>
        <pc:spChg chg="add del mod">
          <ac:chgData name="定洋 吳" userId="c5f20cff15bfd43e" providerId="LiveId" clId="{D392262A-DF53-4D74-98ED-AFC07432CB8C}" dt="2024-10-03T04:46:12.017" v="2019"/>
          <ac:spMkLst>
            <pc:docMk/>
            <pc:sldMk cId="1495418811" sldId="287"/>
            <ac:spMk id="2" creationId="{25133D44-F997-99AC-D554-EF69DE4A9E90}"/>
          </ac:spMkLst>
        </pc:spChg>
        <pc:spChg chg="add mod">
          <ac:chgData name="定洋 吳" userId="c5f20cff15bfd43e" providerId="LiveId" clId="{D392262A-DF53-4D74-98ED-AFC07432CB8C}" dt="2024-10-03T05:04:30.416" v="2148" actId="20577"/>
          <ac:spMkLst>
            <pc:docMk/>
            <pc:sldMk cId="1495418811" sldId="287"/>
            <ac:spMk id="3" creationId="{78FE9400-5106-1D47-2B4D-0F8037255650}"/>
          </ac:spMkLst>
        </pc:spChg>
        <pc:spChg chg="add mod">
          <ac:chgData name="定洋 吳" userId="c5f20cff15bfd43e" providerId="LiveId" clId="{D392262A-DF53-4D74-98ED-AFC07432CB8C}" dt="2024-10-03T05:21:02.478" v="2408" actId="20577"/>
          <ac:spMkLst>
            <pc:docMk/>
            <pc:sldMk cId="1495418811" sldId="287"/>
            <ac:spMk id="4" creationId="{3EEE40AE-7DE6-A759-1EFE-46EFEB585BCC}"/>
          </ac:spMkLst>
        </pc:spChg>
        <pc:spChg chg="del">
          <ac:chgData name="定洋 吳" userId="c5f20cff15bfd43e" providerId="LiveId" clId="{D392262A-DF53-4D74-98ED-AFC07432CB8C}" dt="2024-10-03T04:42:02.107" v="1930" actId="478"/>
          <ac:spMkLst>
            <pc:docMk/>
            <pc:sldMk cId="1495418811" sldId="287"/>
            <ac:spMk id="10" creationId="{B988DE6E-7834-7240-AA70-FEDEA3070A0C}"/>
          </ac:spMkLst>
        </pc:spChg>
        <pc:spChg chg="add del">
          <ac:chgData name="定洋 吳" userId="c5f20cff15bfd43e" providerId="LiveId" clId="{D392262A-DF53-4D74-98ED-AFC07432CB8C}" dt="2024-10-03T04:45:04.831" v="1989" actId="478"/>
          <ac:spMkLst>
            <pc:docMk/>
            <pc:sldMk cId="1495418811" sldId="287"/>
            <ac:spMk id="11" creationId="{68C28E4D-81F4-C181-FA41-5A58796DA42A}"/>
          </ac:spMkLst>
        </pc:spChg>
        <pc:spChg chg="add del">
          <ac:chgData name="定洋 吳" userId="c5f20cff15bfd43e" providerId="LiveId" clId="{D392262A-DF53-4D74-98ED-AFC07432CB8C}" dt="2024-10-03T04:45:04.831" v="1989" actId="478"/>
          <ac:spMkLst>
            <pc:docMk/>
            <pc:sldMk cId="1495418811" sldId="287"/>
            <ac:spMk id="12" creationId="{BCF01BAA-A53B-36DB-AAD8-646990DB9FC9}"/>
          </ac:spMkLst>
        </pc:spChg>
        <pc:spChg chg="add del">
          <ac:chgData name="定洋 吳" userId="c5f20cff15bfd43e" providerId="LiveId" clId="{D392262A-DF53-4D74-98ED-AFC07432CB8C}" dt="2024-10-03T04:45:04.831" v="1989" actId="478"/>
          <ac:spMkLst>
            <pc:docMk/>
            <pc:sldMk cId="1495418811" sldId="287"/>
            <ac:spMk id="13" creationId="{621A2EE0-B265-14B0-6ECE-5467F62E4E86}"/>
          </ac:spMkLst>
        </pc:spChg>
        <pc:spChg chg="mod">
          <ac:chgData name="定洋 吳" userId="c5f20cff15bfd43e" providerId="LiveId" clId="{D392262A-DF53-4D74-98ED-AFC07432CB8C}" dt="2024-10-03T05:03:46.188" v="2092" actId="20577"/>
          <ac:spMkLst>
            <pc:docMk/>
            <pc:sldMk cId="1495418811" sldId="287"/>
            <ac:spMk id="215" creationId="{00000000-0000-0000-0000-000000000000}"/>
          </ac:spMkLst>
        </pc:spChg>
        <pc:picChg chg="del">
          <ac:chgData name="定洋 吳" userId="c5f20cff15bfd43e" providerId="LiveId" clId="{D392262A-DF53-4D74-98ED-AFC07432CB8C}" dt="2024-10-03T04:42:01.273" v="1929" actId="478"/>
          <ac:picMkLst>
            <pc:docMk/>
            <pc:sldMk cId="1495418811" sldId="287"/>
            <ac:picMk id="9" creationId="{26B1F1DB-7B9E-D90D-D815-532B07D927E0}"/>
          </ac:picMkLst>
        </pc:picChg>
        <pc:cxnChg chg="add del">
          <ac:chgData name="定洋 吳" userId="c5f20cff15bfd43e" providerId="LiveId" clId="{D392262A-DF53-4D74-98ED-AFC07432CB8C}" dt="2024-10-03T04:45:01.486" v="1988" actId="478"/>
          <ac:cxnSpMkLst>
            <pc:docMk/>
            <pc:sldMk cId="1495418811" sldId="287"/>
            <ac:cxnSpMk id="218" creationId="{00000000-0000-0000-0000-000000000000}"/>
          </ac:cxnSpMkLst>
        </pc:cxnChg>
      </pc:sldChg>
      <pc:sldChg chg="addSp delSp modSp add mod">
        <pc:chgData name="定洋 吳" userId="c5f20cff15bfd43e" providerId="LiveId" clId="{D392262A-DF53-4D74-98ED-AFC07432CB8C}" dt="2024-10-03T05:21:05.563" v="2411" actId="20577"/>
        <pc:sldMkLst>
          <pc:docMk/>
          <pc:sldMk cId="1813118369" sldId="288"/>
        </pc:sldMkLst>
        <pc:spChg chg="del mod">
          <ac:chgData name="定洋 吳" userId="c5f20cff15bfd43e" providerId="LiveId" clId="{D392262A-DF53-4D74-98ED-AFC07432CB8C}" dt="2024-10-03T05:05:07.872" v="2177"/>
          <ac:spMkLst>
            <pc:docMk/>
            <pc:sldMk cId="1813118369" sldId="288"/>
            <ac:spMk id="3" creationId="{78FE9400-5106-1D47-2B4D-0F8037255650}"/>
          </ac:spMkLst>
        </pc:spChg>
        <pc:spChg chg="add mod">
          <ac:chgData name="定洋 吳" userId="c5f20cff15bfd43e" providerId="LiveId" clId="{D392262A-DF53-4D74-98ED-AFC07432CB8C}" dt="2024-10-03T05:08:30.024" v="2316" actId="1076"/>
          <ac:spMkLst>
            <pc:docMk/>
            <pc:sldMk cId="1813118369" sldId="288"/>
            <ac:spMk id="5" creationId="{814650F4-988D-6E7D-A54E-8319396F0E2B}"/>
          </ac:spMkLst>
        </pc:spChg>
        <pc:spChg chg="add mod">
          <ac:chgData name="定洋 吳" userId="c5f20cff15bfd43e" providerId="LiveId" clId="{D392262A-DF53-4D74-98ED-AFC07432CB8C}" dt="2024-10-03T05:21:05.563" v="2411" actId="20577"/>
          <ac:spMkLst>
            <pc:docMk/>
            <pc:sldMk cId="1813118369" sldId="288"/>
            <ac:spMk id="8" creationId="{6B25E0DA-AF49-C5CE-5F9C-C8058174F41E}"/>
          </ac:spMkLst>
        </pc:spChg>
        <pc:spChg chg="mod">
          <ac:chgData name="定洋 吳" userId="c5f20cff15bfd43e" providerId="LiveId" clId="{D392262A-DF53-4D74-98ED-AFC07432CB8C}" dt="2024-10-03T05:05:05.042" v="2174"/>
          <ac:spMkLst>
            <pc:docMk/>
            <pc:sldMk cId="1813118369" sldId="288"/>
            <ac:spMk id="215" creationId="{00000000-0000-0000-0000-000000000000}"/>
          </ac:spMkLst>
        </pc:spChg>
        <pc:picChg chg="add mod">
          <ac:chgData name="定洋 吳" userId="c5f20cff15bfd43e" providerId="LiveId" clId="{D392262A-DF53-4D74-98ED-AFC07432CB8C}" dt="2024-10-03T05:08:24.074" v="2314" actId="1076"/>
          <ac:picMkLst>
            <pc:docMk/>
            <pc:sldMk cId="1813118369" sldId="288"/>
            <ac:picMk id="4" creationId="{D0D6E31C-76F8-1CDD-0F7F-9A4A58D064D9}"/>
          </ac:picMkLst>
        </pc:picChg>
        <pc:picChg chg="add mod">
          <ac:chgData name="定洋 吳" userId="c5f20cff15bfd43e" providerId="LiveId" clId="{D392262A-DF53-4D74-98ED-AFC07432CB8C}" dt="2024-10-03T05:08:27.478" v="2315" actId="1076"/>
          <ac:picMkLst>
            <pc:docMk/>
            <pc:sldMk cId="1813118369" sldId="288"/>
            <ac:picMk id="7" creationId="{120CF4DC-CCC1-23BB-703A-F09DA612C943}"/>
          </ac:picMkLst>
        </pc:picChg>
      </pc:sldChg>
      <pc:sldChg chg="add del">
        <pc:chgData name="定洋 吳" userId="c5f20cff15bfd43e" providerId="LiveId" clId="{D392262A-DF53-4D74-98ED-AFC07432CB8C}" dt="2024-10-03T05:04:34.924" v="2150"/>
        <pc:sldMkLst>
          <pc:docMk/>
          <pc:sldMk cId="3485076750" sldId="288"/>
        </pc:sldMkLst>
      </pc:sldChg>
      <pc:sldChg chg="addSp delSp modSp add mod">
        <pc:chgData name="定洋 吳" userId="c5f20cff15bfd43e" providerId="LiveId" clId="{D392262A-DF53-4D74-98ED-AFC07432CB8C}" dt="2024-10-03T05:21:09.292" v="2414" actId="20577"/>
        <pc:sldMkLst>
          <pc:docMk/>
          <pc:sldMk cId="30387664" sldId="289"/>
        </pc:sldMkLst>
        <pc:spChg chg="del">
          <ac:chgData name="定洋 吳" userId="c5f20cff15bfd43e" providerId="LiveId" clId="{D392262A-DF53-4D74-98ED-AFC07432CB8C}" dt="2024-10-03T05:07:43.754" v="2307" actId="478"/>
          <ac:spMkLst>
            <pc:docMk/>
            <pc:sldMk cId="30387664" sldId="289"/>
            <ac:spMk id="5" creationId="{814650F4-988D-6E7D-A54E-8319396F0E2B}"/>
          </ac:spMkLst>
        </pc:spChg>
        <pc:spChg chg="add del mod">
          <ac:chgData name="定洋 吳" userId="c5f20cff15bfd43e" providerId="LiveId" clId="{D392262A-DF53-4D74-98ED-AFC07432CB8C}" dt="2024-10-03T05:11:10.121" v="2353" actId="478"/>
          <ac:spMkLst>
            <pc:docMk/>
            <pc:sldMk cId="30387664" sldId="289"/>
            <ac:spMk id="7" creationId="{AB3DA5B4-92AB-8479-020C-4D869E0B12AE}"/>
          </ac:spMkLst>
        </pc:spChg>
        <pc:spChg chg="add mod">
          <ac:chgData name="定洋 吳" userId="c5f20cff15bfd43e" providerId="LiveId" clId="{D392262A-DF53-4D74-98ED-AFC07432CB8C}" dt="2024-10-03T05:17:20.335" v="2374" actId="1076"/>
          <ac:spMkLst>
            <pc:docMk/>
            <pc:sldMk cId="30387664" sldId="289"/>
            <ac:spMk id="9" creationId="{24FAC8AA-714B-8FBC-F21A-B7EE8D917929}"/>
          </ac:spMkLst>
        </pc:spChg>
        <pc:spChg chg="add mod">
          <ac:chgData name="定洋 吳" userId="c5f20cff15bfd43e" providerId="LiveId" clId="{D392262A-DF53-4D74-98ED-AFC07432CB8C}" dt="2024-10-03T05:21:09.292" v="2414" actId="20577"/>
          <ac:spMkLst>
            <pc:docMk/>
            <pc:sldMk cId="30387664" sldId="289"/>
            <ac:spMk id="12" creationId="{B632DAC1-321E-0705-2AF7-664A4631BE71}"/>
          </ac:spMkLst>
        </pc:spChg>
        <pc:spChg chg="mod">
          <ac:chgData name="定洋 吳" userId="c5f20cff15bfd43e" providerId="LiveId" clId="{D392262A-DF53-4D74-98ED-AFC07432CB8C}" dt="2024-10-03T05:09:05.026" v="2345" actId="20577"/>
          <ac:spMkLst>
            <pc:docMk/>
            <pc:sldMk cId="30387664" sldId="289"/>
            <ac:spMk id="215" creationId="{00000000-0000-0000-0000-000000000000}"/>
          </ac:spMkLst>
        </pc:spChg>
        <pc:picChg chg="add mod">
          <ac:chgData name="定洋 吳" userId="c5f20cff15bfd43e" providerId="LiveId" clId="{D392262A-DF53-4D74-98ED-AFC07432CB8C}" dt="2024-10-03T05:18:10.310" v="2380" actId="1076"/>
          <ac:picMkLst>
            <pc:docMk/>
            <pc:sldMk cId="30387664" sldId="289"/>
            <ac:picMk id="3" creationId="{2898E916-ADC5-DFC2-AB62-DEC3B6B66918}"/>
          </ac:picMkLst>
        </pc:picChg>
        <pc:picChg chg="del">
          <ac:chgData name="定洋 吳" userId="c5f20cff15bfd43e" providerId="LiveId" clId="{D392262A-DF53-4D74-98ED-AFC07432CB8C}" dt="2024-10-03T05:07:44.023" v="2308" actId="478"/>
          <ac:picMkLst>
            <pc:docMk/>
            <pc:sldMk cId="30387664" sldId="289"/>
            <ac:picMk id="4" creationId="{D0D6E31C-76F8-1CDD-0F7F-9A4A58D064D9}"/>
          </ac:picMkLst>
        </pc:picChg>
        <pc:picChg chg="add mod">
          <ac:chgData name="定洋 吳" userId="c5f20cff15bfd43e" providerId="LiveId" clId="{D392262A-DF53-4D74-98ED-AFC07432CB8C}" dt="2024-10-03T05:18:18.676" v="2383" actId="1076"/>
          <ac:picMkLst>
            <pc:docMk/>
            <pc:sldMk cId="30387664" sldId="289"/>
            <ac:picMk id="11" creationId="{0B66D7FC-D7BA-8E7B-9E92-E4E697866B2C}"/>
          </ac:picMkLst>
        </pc:picChg>
      </pc:sldChg>
      <pc:sldChg chg="new del">
        <pc:chgData name="定洋 吳" userId="c5f20cff15bfd43e" providerId="LiveId" clId="{D392262A-DF53-4D74-98ED-AFC07432CB8C}" dt="2024-10-03T05:07:39.304" v="2305" actId="680"/>
        <pc:sldMkLst>
          <pc:docMk/>
          <pc:sldMk cId="3188688337" sldId="289"/>
        </pc:sldMkLst>
      </pc:sldChg>
      <pc:sldChg chg="addSp modSp add del mod">
        <pc:chgData name="定洋 吳" userId="c5f20cff15bfd43e" providerId="LiveId" clId="{D392262A-DF53-4D74-98ED-AFC07432CB8C}" dt="2024-10-03T05:21:15.485" v="2418" actId="47"/>
        <pc:sldMkLst>
          <pc:docMk/>
          <pc:sldMk cId="2922004975" sldId="290"/>
        </pc:sldMkLst>
        <pc:spChg chg="add mod">
          <ac:chgData name="定洋 吳" userId="c5f20cff15bfd43e" providerId="LiveId" clId="{D392262A-DF53-4D74-98ED-AFC07432CB8C}" dt="2024-10-03T05:21:12.507" v="2417" actId="20577"/>
          <ac:spMkLst>
            <pc:docMk/>
            <pc:sldMk cId="2922004975" sldId="290"/>
            <ac:spMk id="2" creationId="{BA07EE1A-FEB8-5D4C-7265-3BF85D4F6F8F}"/>
          </ac:spMkLst>
        </pc:spChg>
      </pc:sldChg>
      <pc:sldMasterChg chg="modSldLayout">
        <pc:chgData name="定洋 吳" userId="c5f20cff15bfd43e" providerId="LiveId" clId="{D392262A-DF53-4D74-98ED-AFC07432CB8C}" dt="2024-10-02T14:00:55.104" v="909" actId="1076"/>
        <pc:sldMasterMkLst>
          <pc:docMk/>
          <pc:sldMasterMk cId="3390311700" sldId="2147483661"/>
        </pc:sldMasterMkLst>
        <pc:sldLayoutChg chg="addSp delSp modSp mod">
          <pc:chgData name="定洋 吳" userId="c5f20cff15bfd43e" providerId="LiveId" clId="{D392262A-DF53-4D74-98ED-AFC07432CB8C}" dt="2024-10-02T13:59:23.689" v="889" actId="478"/>
          <pc:sldLayoutMkLst>
            <pc:docMk/>
            <pc:sldMasterMk cId="3390311700" sldId="2147483661"/>
            <pc:sldLayoutMk cId="3475291838" sldId="2147483673"/>
          </pc:sldLayoutMkLst>
          <pc:spChg chg="add del mod">
            <ac:chgData name="定洋 吳" userId="c5f20cff15bfd43e" providerId="LiveId" clId="{D392262A-DF53-4D74-98ED-AFC07432CB8C}" dt="2024-10-02T13:59:23.689" v="889" actId="478"/>
            <ac:spMkLst>
              <pc:docMk/>
              <pc:sldMasterMk cId="3390311700" sldId="2147483661"/>
              <pc:sldLayoutMk cId="3475291838" sldId="2147483673"/>
              <ac:spMk id="2" creationId="{4C304F5E-68DF-AED1-6E36-979424617B59}"/>
            </ac:spMkLst>
          </pc:spChg>
          <pc:spChg chg="add mod">
            <ac:chgData name="定洋 吳" userId="c5f20cff15bfd43e" providerId="LiveId" clId="{D392262A-DF53-4D74-98ED-AFC07432CB8C}" dt="2024-10-02T13:59:18.517" v="888"/>
            <ac:spMkLst>
              <pc:docMk/>
              <pc:sldMasterMk cId="3390311700" sldId="2147483661"/>
              <pc:sldLayoutMk cId="3475291838" sldId="2147483673"/>
              <ac:spMk id="3" creationId="{4DE4B320-35A5-A1D5-0CBB-558E2312BCA3}"/>
            </ac:spMkLst>
          </pc:spChg>
        </pc:sldLayoutChg>
        <pc:sldLayoutChg chg="addSp delSp modSp mod">
          <pc:chgData name="定洋 吳" userId="c5f20cff15bfd43e" providerId="LiveId" clId="{D392262A-DF53-4D74-98ED-AFC07432CB8C}" dt="2024-10-02T14:00:55.104" v="909" actId="1076"/>
          <pc:sldLayoutMkLst>
            <pc:docMk/>
            <pc:sldMasterMk cId="3390311700" sldId="2147483661"/>
            <pc:sldLayoutMk cId="1465674251" sldId="2147483689"/>
          </pc:sldLayoutMkLst>
          <pc:spChg chg="del mod">
            <ac:chgData name="定洋 吳" userId="c5f20cff15bfd43e" providerId="LiveId" clId="{D392262A-DF53-4D74-98ED-AFC07432CB8C}" dt="2024-10-02T14:00:32.518" v="905" actId="478"/>
            <ac:spMkLst>
              <pc:docMk/>
              <pc:sldMasterMk cId="3390311700" sldId="2147483661"/>
              <pc:sldLayoutMk cId="1465674251" sldId="2147483689"/>
              <ac:spMk id="2" creationId="{4C304F5E-68DF-AED1-6E36-979424617B59}"/>
            </ac:spMkLst>
          </pc:spChg>
          <pc:spChg chg="mod">
            <ac:chgData name="定洋 吳" userId="c5f20cff15bfd43e" providerId="LiveId" clId="{D392262A-DF53-4D74-98ED-AFC07432CB8C}" dt="2024-10-02T14:00:50.425" v="908" actId="1076"/>
            <ac:spMkLst>
              <pc:docMk/>
              <pc:sldMasterMk cId="3390311700" sldId="2147483661"/>
              <pc:sldLayoutMk cId="1465674251" sldId="2147483689"/>
              <ac:spMk id="58" creationId="{00000000-0000-0000-0000-000000000000}"/>
            </ac:spMkLst>
          </pc:spChg>
          <pc:spChg chg="mod">
            <ac:chgData name="定洋 吳" userId="c5f20cff15bfd43e" providerId="LiveId" clId="{D392262A-DF53-4D74-98ED-AFC07432CB8C}" dt="2024-10-02T14:00:50.425" v="908" actId="1076"/>
            <ac:spMkLst>
              <pc:docMk/>
              <pc:sldMasterMk cId="3390311700" sldId="2147483661"/>
              <pc:sldLayoutMk cId="1465674251" sldId="2147483689"/>
              <ac:spMk id="59" creationId="{00000000-0000-0000-0000-000000000000}"/>
            </ac:spMkLst>
          </pc:spChg>
          <pc:spChg chg="mod">
            <ac:chgData name="定洋 吳" userId="c5f20cff15bfd43e" providerId="LiveId" clId="{D392262A-DF53-4D74-98ED-AFC07432CB8C}" dt="2024-10-02T14:00:55.104" v="909" actId="1076"/>
            <ac:spMkLst>
              <pc:docMk/>
              <pc:sldMasterMk cId="3390311700" sldId="2147483661"/>
              <pc:sldLayoutMk cId="1465674251" sldId="2147483689"/>
              <ac:spMk id="60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3.593" v="906" actId="478"/>
            <ac:spMkLst>
              <pc:docMk/>
              <pc:sldMasterMk cId="3390311700" sldId="2147483661"/>
              <pc:sldLayoutMk cId="1465674251" sldId="2147483689"/>
              <ac:spMk id="61" creationId="{00000000-0000-0000-0000-000000000000}"/>
            </ac:spMkLst>
          </pc:spChg>
          <pc:spChg chg="mod">
            <ac:chgData name="定洋 吳" userId="c5f20cff15bfd43e" providerId="LiveId" clId="{D392262A-DF53-4D74-98ED-AFC07432CB8C}" dt="2024-10-02T14:00:55.104" v="909" actId="1076"/>
            <ac:spMkLst>
              <pc:docMk/>
              <pc:sldMasterMk cId="3390311700" sldId="2147483661"/>
              <pc:sldLayoutMk cId="1465674251" sldId="2147483689"/>
              <ac:spMk id="62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3.593" v="906" actId="478"/>
            <ac:spMkLst>
              <pc:docMk/>
              <pc:sldMasterMk cId="3390311700" sldId="2147483661"/>
              <pc:sldLayoutMk cId="1465674251" sldId="2147483689"/>
              <ac:spMk id="63" creationId="{00000000-0000-0000-0000-000000000000}"/>
            </ac:spMkLst>
          </pc:spChg>
          <pc:spChg chg="mod">
            <ac:chgData name="定洋 吳" userId="c5f20cff15bfd43e" providerId="LiveId" clId="{D392262A-DF53-4D74-98ED-AFC07432CB8C}" dt="2024-10-02T14:00:50.425" v="908" actId="1076"/>
            <ac:spMkLst>
              <pc:docMk/>
              <pc:sldMasterMk cId="3390311700" sldId="2147483661"/>
              <pc:sldLayoutMk cId="1465674251" sldId="2147483689"/>
              <ac:spMk id="64" creationId="{00000000-0000-0000-0000-000000000000}"/>
            </ac:spMkLst>
          </pc:spChg>
          <pc:spChg chg="mod">
            <ac:chgData name="定洋 吳" userId="c5f20cff15bfd43e" providerId="LiveId" clId="{D392262A-DF53-4D74-98ED-AFC07432CB8C}" dt="2024-10-02T14:00:50.425" v="908" actId="1076"/>
            <ac:spMkLst>
              <pc:docMk/>
              <pc:sldMasterMk cId="3390311700" sldId="2147483661"/>
              <pc:sldLayoutMk cId="1465674251" sldId="2147483689"/>
              <ac:spMk id="65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4.967" v="907" actId="478"/>
            <ac:spMkLst>
              <pc:docMk/>
              <pc:sldMasterMk cId="3390311700" sldId="2147483661"/>
              <pc:sldLayoutMk cId="1465674251" sldId="2147483689"/>
              <ac:spMk id="66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3.593" v="906" actId="478"/>
            <ac:spMkLst>
              <pc:docMk/>
              <pc:sldMasterMk cId="3390311700" sldId="2147483661"/>
              <pc:sldLayoutMk cId="1465674251" sldId="2147483689"/>
              <ac:spMk id="67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4.967" v="907" actId="478"/>
            <ac:spMkLst>
              <pc:docMk/>
              <pc:sldMasterMk cId="3390311700" sldId="2147483661"/>
              <pc:sldLayoutMk cId="1465674251" sldId="2147483689"/>
              <ac:spMk id="68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3.593" v="906" actId="478"/>
            <ac:spMkLst>
              <pc:docMk/>
              <pc:sldMasterMk cId="3390311700" sldId="2147483661"/>
              <pc:sldLayoutMk cId="1465674251" sldId="2147483689"/>
              <ac:spMk id="69" creationId="{00000000-0000-0000-0000-000000000000}"/>
            </ac:spMkLst>
          </pc:spChg>
          <pc:spChg chg="add del">
            <ac:chgData name="定洋 吳" userId="c5f20cff15bfd43e" providerId="LiveId" clId="{D392262A-DF53-4D74-98ED-AFC07432CB8C}" dt="2024-10-02T14:00:02.744" v="900" actId="478"/>
            <ac:spMkLst>
              <pc:docMk/>
              <pc:sldMasterMk cId="3390311700" sldId="2147483661"/>
              <pc:sldLayoutMk cId="1465674251" sldId="2147483689"/>
              <ac:spMk id="70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3D1FE7-E52D-43D4-9F03-0B11FC6C31AA}" type="datetimeFigureOut">
              <a:rPr lang="zh-TW" altLang="en-US" smtClean="0"/>
              <a:t>2024/10/20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659C07-3734-4ECB-B309-D02BBE199B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2284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976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63498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4772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6076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7712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1093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7584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92254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679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24100" y="1468784"/>
            <a:ext cx="6458000" cy="284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7066" b="1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24000" y="4488284"/>
            <a:ext cx="6458000" cy="66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 flipH="1">
            <a:off x="7662467" y="716600"/>
            <a:ext cx="3578800" cy="5424800"/>
          </a:xfrm>
          <a:prstGeom prst="rect">
            <a:avLst/>
          </a:prstGeom>
          <a:noFill/>
          <a:ln>
            <a:noFill/>
          </a:ln>
        </p:spPr>
      </p:sp>
      <p:sp>
        <p:nvSpPr>
          <p:cNvPr id="13" name="Google Shape;13;p2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>
            <a:off x="-962000" y="5726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1407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1064900" y="3166864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2" hasCustomPrompt="1"/>
          </p:nvPr>
        </p:nvSpPr>
        <p:spPr>
          <a:xfrm>
            <a:off x="1064901" y="2520864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3"/>
          </p:nvPr>
        </p:nvSpPr>
        <p:spPr>
          <a:xfrm>
            <a:off x="4533435" y="3166864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4"/>
          </p:nvPr>
        </p:nvSpPr>
        <p:spPr>
          <a:xfrm>
            <a:off x="7938957" y="3166864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5" hasCustomPrompt="1"/>
          </p:nvPr>
        </p:nvSpPr>
        <p:spPr>
          <a:xfrm>
            <a:off x="4533407" y="2520864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6" hasCustomPrompt="1"/>
          </p:nvPr>
        </p:nvSpPr>
        <p:spPr>
          <a:xfrm>
            <a:off x="7938957" y="2520864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7"/>
          </p:nvPr>
        </p:nvSpPr>
        <p:spPr>
          <a:xfrm>
            <a:off x="1064900" y="4940848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8" hasCustomPrompt="1"/>
          </p:nvPr>
        </p:nvSpPr>
        <p:spPr>
          <a:xfrm>
            <a:off x="1064901" y="4294848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9"/>
          </p:nvPr>
        </p:nvSpPr>
        <p:spPr>
          <a:xfrm>
            <a:off x="4533435" y="4940848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3"/>
          </p:nvPr>
        </p:nvSpPr>
        <p:spPr>
          <a:xfrm>
            <a:off x="7938957" y="4940848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4" hasCustomPrompt="1"/>
          </p:nvPr>
        </p:nvSpPr>
        <p:spPr>
          <a:xfrm>
            <a:off x="4533407" y="4294848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15" hasCustomPrompt="1"/>
          </p:nvPr>
        </p:nvSpPr>
        <p:spPr>
          <a:xfrm>
            <a:off x="7938957" y="4294848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/>
          <p:nvPr/>
        </p:nvSpPr>
        <p:spPr>
          <a:xfrm>
            <a:off x="2946300" y="6138667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75291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preserve="1" userDrawn="1">
  <p:cSld name="1_Table of content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 dirty="0"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960000" y="2225032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2" hasCustomPrompt="1"/>
          </p:nvPr>
        </p:nvSpPr>
        <p:spPr>
          <a:xfrm>
            <a:off x="960001" y="1579032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rPr dirty="0"/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3"/>
          </p:nvPr>
        </p:nvSpPr>
        <p:spPr>
          <a:xfrm>
            <a:off x="960028" y="5626568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5" hasCustomPrompt="1"/>
          </p:nvPr>
        </p:nvSpPr>
        <p:spPr>
          <a:xfrm>
            <a:off x="960000" y="4980568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7"/>
          </p:nvPr>
        </p:nvSpPr>
        <p:spPr>
          <a:xfrm>
            <a:off x="960000" y="3999016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8" hasCustomPrompt="1"/>
          </p:nvPr>
        </p:nvSpPr>
        <p:spPr>
          <a:xfrm>
            <a:off x="960001" y="3353016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465674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>
            <a:spLocks noGrp="1"/>
          </p:cNvSpPr>
          <p:nvPr>
            <p:ph type="pic" idx="2"/>
          </p:nvPr>
        </p:nvSpPr>
        <p:spPr>
          <a:xfrm>
            <a:off x="8196133" y="710900"/>
            <a:ext cx="3589200" cy="54276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1250833" y="3923933"/>
            <a:ext cx="6630000" cy="9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1250833" y="1952733"/>
            <a:ext cx="6630000" cy="197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794415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8342433" y="1038733"/>
            <a:ext cx="2898800" cy="13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1"/>
          </p:nvPr>
        </p:nvSpPr>
        <p:spPr>
          <a:xfrm>
            <a:off x="8342467" y="2401333"/>
            <a:ext cx="2898800" cy="10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-96600" y="-48300"/>
            <a:ext cx="2366800" cy="76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19579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960000" y="6949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82" name="Google Shape;82;p16"/>
          <p:cNvSpPr/>
          <p:nvPr/>
        </p:nvSpPr>
        <p:spPr>
          <a:xfrm rot="10800000">
            <a:off x="6487100" y="5726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16"/>
          <p:cNvSpPr/>
          <p:nvPr/>
        </p:nvSpPr>
        <p:spPr>
          <a:xfrm rot="10800000">
            <a:off x="965200" y="-763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1"/>
          </p:nvPr>
        </p:nvSpPr>
        <p:spPr>
          <a:xfrm>
            <a:off x="943633" y="1887200"/>
            <a:ext cx="10272000" cy="37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4923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960000" y="6949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87" name="Google Shape;87;p17"/>
          <p:cNvSpPr/>
          <p:nvPr/>
        </p:nvSpPr>
        <p:spPr>
          <a:xfrm rot="10800000">
            <a:off x="3401000" y="5726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7"/>
          <p:cNvSpPr/>
          <p:nvPr/>
        </p:nvSpPr>
        <p:spPr>
          <a:xfrm rot="10800000">
            <a:off x="2590800" y="-763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1"/>
          </p:nvPr>
        </p:nvSpPr>
        <p:spPr>
          <a:xfrm>
            <a:off x="960000" y="2132533"/>
            <a:ext cx="10272000" cy="34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867"/>
            </a:lvl2pPr>
            <a:lvl3pPr lvl="2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867"/>
            </a:lvl3pPr>
            <a:lvl4pPr lvl="3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867"/>
            </a:lvl4pPr>
            <a:lvl5pPr lvl="4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867"/>
            </a:lvl5pPr>
            <a:lvl6pPr lvl="5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867"/>
            </a:lvl6pPr>
            <a:lvl7pPr lvl="6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867"/>
            </a:lvl7pPr>
            <a:lvl8pPr lvl="7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867"/>
            </a:lvl8pPr>
            <a:lvl9pPr lvl="8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4639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subTitle" idx="1"/>
          </p:nvPr>
        </p:nvSpPr>
        <p:spPr>
          <a:xfrm>
            <a:off x="5993765" y="1927500"/>
            <a:ext cx="37480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2"/>
          </p:nvPr>
        </p:nvSpPr>
        <p:spPr>
          <a:xfrm>
            <a:off x="5993768" y="2420233"/>
            <a:ext cx="3748000" cy="127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3"/>
          </p:nvPr>
        </p:nvSpPr>
        <p:spPr>
          <a:xfrm>
            <a:off x="1162916" y="2420233"/>
            <a:ext cx="3748000" cy="127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4"/>
          </p:nvPr>
        </p:nvSpPr>
        <p:spPr>
          <a:xfrm>
            <a:off x="1162916" y="4431184"/>
            <a:ext cx="3748000" cy="127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ubTitle" idx="5"/>
          </p:nvPr>
        </p:nvSpPr>
        <p:spPr>
          <a:xfrm>
            <a:off x="5982201" y="4431184"/>
            <a:ext cx="3748000" cy="127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6"/>
          </p:nvPr>
        </p:nvSpPr>
        <p:spPr>
          <a:xfrm>
            <a:off x="1162916" y="1927500"/>
            <a:ext cx="37480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7"/>
          </p:nvPr>
        </p:nvSpPr>
        <p:spPr>
          <a:xfrm>
            <a:off x="1162916" y="3938551"/>
            <a:ext cx="37480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subTitle" idx="8"/>
          </p:nvPr>
        </p:nvSpPr>
        <p:spPr>
          <a:xfrm>
            <a:off x="5982165" y="3938551"/>
            <a:ext cx="37480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41795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10593433" y="-2495467"/>
            <a:ext cx="3057200" cy="34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20"/>
          <p:cNvSpPr/>
          <p:nvPr/>
        </p:nvSpPr>
        <p:spPr>
          <a:xfrm>
            <a:off x="3612333" y="6285333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256006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116" name="Google Shape;116;p21"/>
          <p:cNvSpPr/>
          <p:nvPr/>
        </p:nvSpPr>
        <p:spPr>
          <a:xfrm>
            <a:off x="-1281333" y="6138667"/>
            <a:ext cx="2615600" cy="7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081398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subTitle" idx="1"/>
          </p:nvPr>
        </p:nvSpPr>
        <p:spPr>
          <a:xfrm>
            <a:off x="4553200" y="416226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ubTitle" idx="2"/>
          </p:nvPr>
        </p:nvSpPr>
        <p:spPr>
          <a:xfrm>
            <a:off x="1178351" y="2344899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3"/>
          </p:nvPr>
        </p:nvSpPr>
        <p:spPr>
          <a:xfrm>
            <a:off x="4553200" y="2331948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ubTitle" idx="4"/>
          </p:nvPr>
        </p:nvSpPr>
        <p:spPr>
          <a:xfrm>
            <a:off x="1178351" y="4665067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5"/>
          </p:nvPr>
        </p:nvSpPr>
        <p:spPr>
          <a:xfrm>
            <a:off x="4553200" y="4665067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ubTitle" idx="6"/>
          </p:nvPr>
        </p:nvSpPr>
        <p:spPr>
          <a:xfrm>
            <a:off x="7976863" y="2344899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7"/>
          </p:nvPr>
        </p:nvSpPr>
        <p:spPr>
          <a:xfrm>
            <a:off x="7976863" y="4665067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ubTitle" idx="8"/>
          </p:nvPr>
        </p:nvSpPr>
        <p:spPr>
          <a:xfrm>
            <a:off x="1178351" y="184636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9"/>
          </p:nvPr>
        </p:nvSpPr>
        <p:spPr>
          <a:xfrm>
            <a:off x="4553200" y="183341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13"/>
          </p:nvPr>
        </p:nvSpPr>
        <p:spPr>
          <a:xfrm>
            <a:off x="7976863" y="184636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14"/>
          </p:nvPr>
        </p:nvSpPr>
        <p:spPr>
          <a:xfrm>
            <a:off x="1178351" y="416226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ubTitle" idx="15"/>
          </p:nvPr>
        </p:nvSpPr>
        <p:spPr>
          <a:xfrm>
            <a:off x="7976863" y="416226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2" name="Google Shape;132;p22"/>
          <p:cNvSpPr/>
          <p:nvPr/>
        </p:nvSpPr>
        <p:spPr>
          <a:xfrm>
            <a:off x="10491933" y="-626800"/>
            <a:ext cx="2412800" cy="189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69961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0"/>
            <a:ext cx="10272000" cy="61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 rot="10800000">
            <a:off x="95351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738890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/>
          <p:nvPr/>
        </p:nvSpPr>
        <p:spPr>
          <a:xfrm>
            <a:off x="10583633" y="719200"/>
            <a:ext cx="1778000" cy="195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5" name="Google Shape;135;p23"/>
          <p:cNvSpPr/>
          <p:nvPr/>
        </p:nvSpPr>
        <p:spPr>
          <a:xfrm>
            <a:off x="4788200" y="0"/>
            <a:ext cx="2615600" cy="7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6" name="Google Shape;136;p23"/>
          <p:cNvSpPr txBox="1">
            <a:spLocks noGrp="1"/>
          </p:cNvSpPr>
          <p:nvPr>
            <p:ph type="title" hasCustomPrompt="1"/>
          </p:nvPr>
        </p:nvSpPr>
        <p:spPr>
          <a:xfrm>
            <a:off x="1141567" y="3670443"/>
            <a:ext cx="38680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137" name="Google Shape;137;p23"/>
          <p:cNvSpPr txBox="1">
            <a:spLocks noGrp="1"/>
          </p:cNvSpPr>
          <p:nvPr>
            <p:ph type="subTitle" idx="1"/>
          </p:nvPr>
        </p:nvSpPr>
        <p:spPr>
          <a:xfrm>
            <a:off x="1141567" y="4708289"/>
            <a:ext cx="38680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title" idx="2" hasCustomPrompt="1"/>
          </p:nvPr>
        </p:nvSpPr>
        <p:spPr>
          <a:xfrm>
            <a:off x="1141580" y="1389136"/>
            <a:ext cx="38680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139" name="Google Shape;139;p23"/>
          <p:cNvSpPr txBox="1">
            <a:spLocks noGrp="1"/>
          </p:cNvSpPr>
          <p:nvPr>
            <p:ph type="subTitle" idx="3"/>
          </p:nvPr>
        </p:nvSpPr>
        <p:spPr>
          <a:xfrm>
            <a:off x="1141580" y="2435036"/>
            <a:ext cx="38680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title" idx="4" hasCustomPrompt="1"/>
          </p:nvPr>
        </p:nvSpPr>
        <p:spPr>
          <a:xfrm>
            <a:off x="6170749" y="3670443"/>
            <a:ext cx="38680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5"/>
          </p:nvPr>
        </p:nvSpPr>
        <p:spPr>
          <a:xfrm>
            <a:off x="6170749" y="4708289"/>
            <a:ext cx="38680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42" name="Google Shape;142;p23"/>
          <p:cNvSpPr/>
          <p:nvPr/>
        </p:nvSpPr>
        <p:spPr>
          <a:xfrm rot="5400000">
            <a:off x="51433" y="5066667"/>
            <a:ext cx="1006400" cy="3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3" name="Google Shape;143;p23"/>
          <p:cNvSpPr txBox="1">
            <a:spLocks noGrp="1"/>
          </p:cNvSpPr>
          <p:nvPr>
            <p:ph type="title" idx="6" hasCustomPrompt="1"/>
          </p:nvPr>
        </p:nvSpPr>
        <p:spPr>
          <a:xfrm>
            <a:off x="6170763" y="1389136"/>
            <a:ext cx="38680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7"/>
          </p:nvPr>
        </p:nvSpPr>
        <p:spPr>
          <a:xfrm>
            <a:off x="6170763" y="2435036"/>
            <a:ext cx="38680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308071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l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/>
          <p:nvPr/>
        </p:nvSpPr>
        <p:spPr>
          <a:xfrm rot="10800000">
            <a:off x="-1956633" y="-1115267"/>
            <a:ext cx="3136800" cy="366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25"/>
          <p:cNvSpPr/>
          <p:nvPr/>
        </p:nvSpPr>
        <p:spPr>
          <a:xfrm>
            <a:off x="10193600" y="4034067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25"/>
          <p:cNvSpPr/>
          <p:nvPr/>
        </p:nvSpPr>
        <p:spPr>
          <a:xfrm>
            <a:off x="7582800" y="-659467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6649083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/>
          <p:nvPr/>
        </p:nvSpPr>
        <p:spPr>
          <a:xfrm rot="10800000">
            <a:off x="-1050800" y="4895000"/>
            <a:ext cx="3136800" cy="366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9" name="Google Shape;159;p26"/>
          <p:cNvSpPr/>
          <p:nvPr/>
        </p:nvSpPr>
        <p:spPr>
          <a:xfrm>
            <a:off x="10696333" y="-122700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26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628039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686000" y="2584467"/>
            <a:ext cx="3954800" cy="177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 b="1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1694365" y="1308133"/>
            <a:ext cx="1578800" cy="82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685989" y="4672884"/>
            <a:ext cx="3968800" cy="76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>
            <a:off x="7650633" y="719400"/>
            <a:ext cx="3590400" cy="5419200"/>
          </a:xfrm>
          <a:prstGeom prst="rect">
            <a:avLst/>
          </a:prstGeom>
          <a:noFill/>
          <a:ln>
            <a:noFill/>
          </a:ln>
        </p:spPr>
      </p:sp>
      <p:sp>
        <p:nvSpPr>
          <p:cNvPr id="20" name="Google Shape;20;p3"/>
          <p:cNvSpPr/>
          <p:nvPr/>
        </p:nvSpPr>
        <p:spPr>
          <a:xfrm>
            <a:off x="2086000" y="-195133"/>
            <a:ext cx="3328000" cy="70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3"/>
          <p:cNvSpPr/>
          <p:nvPr/>
        </p:nvSpPr>
        <p:spPr>
          <a:xfrm>
            <a:off x="-987333" y="5903933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024645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1082633" y="1751717"/>
            <a:ext cx="5437200" cy="83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ubTitle" idx="1"/>
          </p:nvPr>
        </p:nvSpPr>
        <p:spPr>
          <a:xfrm>
            <a:off x="1082633" y="2850684"/>
            <a:ext cx="5437200" cy="225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>
            <a:spLocks noGrp="1"/>
          </p:cNvSpPr>
          <p:nvPr>
            <p:ph type="pic" idx="2"/>
          </p:nvPr>
        </p:nvSpPr>
        <p:spPr>
          <a:xfrm>
            <a:off x="7525033" y="719333"/>
            <a:ext cx="3716000" cy="54192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80965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5653233" y="3339435"/>
            <a:ext cx="3340800" cy="213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1233567" y="3339435"/>
            <a:ext cx="3340800" cy="213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1233567" y="2574555"/>
            <a:ext cx="3340800" cy="74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5653233" y="2574555"/>
            <a:ext cx="3340800" cy="74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55153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965200" y="723900"/>
            <a:ext cx="10276000" cy="541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3612333" y="6285333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31031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090600" y="1742800"/>
            <a:ext cx="601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3333" b="1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49759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847400" y="15854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847400" y="4204667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268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1496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>
            <a:spLocks noGrp="1"/>
          </p:cNvSpPr>
          <p:nvPr>
            <p:ph type="pic" idx="2"/>
          </p:nvPr>
        </p:nvSpPr>
        <p:spPr>
          <a:xfrm>
            <a:off x="7659500" y="710900"/>
            <a:ext cx="3581600" cy="54276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1533967" y="1395033"/>
            <a:ext cx="4002000" cy="2069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1533967" y="3854200"/>
            <a:ext cx="4002000" cy="91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52" name="Google Shape;52;p11"/>
          <p:cNvSpPr/>
          <p:nvPr/>
        </p:nvSpPr>
        <p:spPr>
          <a:xfrm>
            <a:off x="1587867" y="6138667"/>
            <a:ext cx="2794400" cy="81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11"/>
          <p:cNvSpPr txBox="1">
            <a:spLocks noGrp="1"/>
          </p:cNvSpPr>
          <p:nvPr>
            <p:ph type="subTitle" idx="3"/>
          </p:nvPr>
        </p:nvSpPr>
        <p:spPr>
          <a:xfrm>
            <a:off x="1534167" y="3145567"/>
            <a:ext cx="4002000" cy="7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/>
          <p:nvPr/>
        </p:nvSpPr>
        <p:spPr>
          <a:xfrm rot="5400000">
            <a:off x="1099800" y="-1099800"/>
            <a:ext cx="950800" cy="3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83919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0019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903117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89" r:id="rId11"/>
    <p:sldLayoutId id="2147483674" r:id="rId12"/>
    <p:sldLayoutId id="2147483675" r:id="rId13"/>
    <p:sldLayoutId id="2147483676" r:id="rId14"/>
    <p:sldLayoutId id="2147483677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5" r:id="rId21"/>
    <p:sldLayoutId id="2147483686" r:id="rId22"/>
    <p:sldLayoutId id="2147483687" r:id="rId23"/>
    <p:sldLayoutId id="2147483688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>
            <a:spLocks noGrp="1"/>
          </p:cNvSpPr>
          <p:nvPr>
            <p:ph type="ctrTitle"/>
          </p:nvPr>
        </p:nvSpPr>
        <p:spPr>
          <a:xfrm>
            <a:off x="1124100" y="1468784"/>
            <a:ext cx="6458000" cy="2841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10.22</a:t>
            </a:r>
            <a:br>
              <a:rPr lang="en" dirty="0"/>
            </a:br>
            <a:r>
              <a:rPr lang="en" dirty="0"/>
              <a:t>Meeting - 5</a:t>
            </a:r>
            <a:endParaRPr sz="9600" dirty="0"/>
          </a:p>
        </p:txBody>
      </p:sp>
      <p:sp>
        <p:nvSpPr>
          <p:cNvPr id="172" name="Google Shape;172;p30"/>
          <p:cNvSpPr txBox="1">
            <a:spLocks noGrp="1"/>
          </p:cNvSpPr>
          <p:nvPr>
            <p:ph type="subTitle" idx="1"/>
          </p:nvPr>
        </p:nvSpPr>
        <p:spPr>
          <a:xfrm>
            <a:off x="1124000" y="4488284"/>
            <a:ext cx="6458000" cy="669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吳定洋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4" name="Google Shape;174;p30"/>
          <p:cNvSpPr/>
          <p:nvPr/>
        </p:nvSpPr>
        <p:spPr>
          <a:xfrm>
            <a:off x="-962000" y="5726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75" name="Google Shape;175;p30"/>
          <p:cNvCxnSpPr/>
          <p:nvPr/>
        </p:nvCxnSpPr>
        <p:spPr>
          <a:xfrm>
            <a:off x="950967" y="1355917"/>
            <a:ext cx="0" cy="3750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2465186F-64B3-DCB3-2BE6-3B333DA01D12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/>
          </p:nvPr>
        </p:nvSpPr>
        <p:spPr>
          <a:xfrm>
            <a:off x="1141362" y="958359"/>
            <a:ext cx="11560901" cy="82648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800" dirty="0"/>
              <a:t>Experiment thought</a:t>
            </a:r>
            <a:endParaRPr sz="2800" dirty="0"/>
          </a:p>
        </p:txBody>
      </p:sp>
      <p:sp>
        <p:nvSpPr>
          <p:cNvPr id="219" name="Google Shape;219;p33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" name="Google Shape;220;p33"/>
          <p:cNvSpPr/>
          <p:nvPr/>
        </p:nvSpPr>
        <p:spPr>
          <a:xfrm>
            <a:off x="-1037933" y="6138667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F2F1027-061E-2FF8-E698-DCD0F636AA3C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10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584C634F-559E-59E6-491F-D34A9D944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067" y="1708641"/>
            <a:ext cx="8018699" cy="4839251"/>
          </a:xfrm>
          <a:prstGeom prst="rect">
            <a:avLst/>
          </a:prstGeom>
        </p:spPr>
      </p:pic>
      <p:sp>
        <p:nvSpPr>
          <p:cNvPr id="5" name="橢圓 4">
            <a:extLst>
              <a:ext uri="{FF2B5EF4-FFF2-40B4-BE49-F238E27FC236}">
                <a16:creationId xmlns:a16="http://schemas.microsoft.com/office/drawing/2014/main" id="{9904399D-8A29-F0E8-AC49-EFF17627E561}"/>
              </a:ext>
            </a:extLst>
          </p:cNvPr>
          <p:cNvSpPr/>
          <p:nvPr/>
        </p:nvSpPr>
        <p:spPr>
          <a:xfrm>
            <a:off x="3261360" y="1791938"/>
            <a:ext cx="571500" cy="54102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A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6" name="橢圓 5">
            <a:extLst>
              <a:ext uri="{FF2B5EF4-FFF2-40B4-BE49-F238E27FC236}">
                <a16:creationId xmlns:a16="http://schemas.microsoft.com/office/drawing/2014/main" id="{662FAB5D-34AF-985C-99B5-58888DD7B14A}"/>
              </a:ext>
            </a:extLst>
          </p:cNvPr>
          <p:cNvSpPr/>
          <p:nvPr/>
        </p:nvSpPr>
        <p:spPr>
          <a:xfrm>
            <a:off x="5414000" y="1774126"/>
            <a:ext cx="571500" cy="54102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B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D3AB529A-03E8-D202-9D8D-F20C3CFE2510}"/>
              </a:ext>
            </a:extLst>
          </p:cNvPr>
          <p:cNvSpPr/>
          <p:nvPr/>
        </p:nvSpPr>
        <p:spPr>
          <a:xfrm>
            <a:off x="7498080" y="1791938"/>
            <a:ext cx="571500" cy="54102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C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BA92AF65-BEF4-0C64-049F-B8DAED8097D4}"/>
              </a:ext>
            </a:extLst>
          </p:cNvPr>
          <p:cNvSpPr/>
          <p:nvPr/>
        </p:nvSpPr>
        <p:spPr>
          <a:xfrm>
            <a:off x="3261360" y="5897069"/>
            <a:ext cx="571500" cy="54102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E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BB9E40B5-CBCA-D81A-88F8-9D6FCE1A65A1}"/>
              </a:ext>
            </a:extLst>
          </p:cNvPr>
          <p:cNvSpPr/>
          <p:nvPr/>
        </p:nvSpPr>
        <p:spPr>
          <a:xfrm>
            <a:off x="5414000" y="5897069"/>
            <a:ext cx="571500" cy="54102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F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3E2B1EDC-CDA5-E954-670F-B51D20E89EEE}"/>
              </a:ext>
            </a:extLst>
          </p:cNvPr>
          <p:cNvSpPr/>
          <p:nvPr/>
        </p:nvSpPr>
        <p:spPr>
          <a:xfrm>
            <a:off x="7498080" y="5897069"/>
            <a:ext cx="571500" cy="54102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G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07FBAA77-4BF4-39B1-E0B7-0FAA5D54C631}"/>
              </a:ext>
            </a:extLst>
          </p:cNvPr>
          <p:cNvSpPr/>
          <p:nvPr/>
        </p:nvSpPr>
        <p:spPr>
          <a:xfrm>
            <a:off x="5128250" y="3857756"/>
            <a:ext cx="571500" cy="54102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D</a:t>
            </a:r>
            <a:endParaRPr lang="zh-TW" alt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6151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/>
          </p:nvPr>
        </p:nvSpPr>
        <p:spPr>
          <a:xfrm>
            <a:off x="1141362" y="958359"/>
            <a:ext cx="11560901" cy="82648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800" dirty="0"/>
              <a:t>Experiment thought (2)</a:t>
            </a:r>
            <a:endParaRPr sz="2800" dirty="0"/>
          </a:p>
        </p:txBody>
      </p:sp>
      <p:cxnSp>
        <p:nvCxnSpPr>
          <p:cNvPr id="218" name="Google Shape;218;p33"/>
          <p:cNvCxnSpPr>
            <a:cxnSpLocks/>
          </p:cNvCxnSpPr>
          <p:nvPr/>
        </p:nvCxnSpPr>
        <p:spPr>
          <a:xfrm>
            <a:off x="964767" y="1625600"/>
            <a:ext cx="0" cy="3860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3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" name="Google Shape;220;p33"/>
          <p:cNvSpPr/>
          <p:nvPr/>
        </p:nvSpPr>
        <p:spPr>
          <a:xfrm>
            <a:off x="-1037933" y="6138667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F2F1027-061E-2FF8-E698-DCD0F636AA3C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11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875B017A-AE5D-4FCE-966F-E364D0CDBA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1361" y="1669260"/>
            <a:ext cx="7243882" cy="560540"/>
          </a:xfrm>
        </p:spPr>
        <p:txBody>
          <a:bodyPr/>
          <a:lstStyle/>
          <a:p>
            <a:r>
              <a:rPr lang="en-US" altLang="zh-TW" sz="2400" b="1" dirty="0"/>
              <a:t>A method that can use one-side FTM </a:t>
            </a:r>
          </a:p>
        </p:txBody>
      </p:sp>
      <p:sp>
        <p:nvSpPr>
          <p:cNvPr id="3" name="副標題 6">
            <a:extLst>
              <a:ext uri="{FF2B5EF4-FFF2-40B4-BE49-F238E27FC236}">
                <a16:creationId xmlns:a16="http://schemas.microsoft.com/office/drawing/2014/main" id="{3F34F850-E98D-6F67-B84F-004ED994595A}"/>
              </a:ext>
            </a:extLst>
          </p:cNvPr>
          <p:cNvSpPr txBox="1">
            <a:spLocks/>
          </p:cNvSpPr>
          <p:nvPr/>
        </p:nvSpPr>
        <p:spPr>
          <a:xfrm>
            <a:off x="1387980" y="2147733"/>
            <a:ext cx="6750643" cy="2816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152400" indent="0">
              <a:buNone/>
            </a:pPr>
            <a:r>
              <a:rPr lang="en-US" altLang="zh-TW" sz="2000" b="1" kern="0" dirty="0"/>
              <a:t>A paper mentions that even if the AP does not support 802.11mc, Android 12 and later versions support one-side FTM. </a:t>
            </a:r>
          </a:p>
          <a:p>
            <a:pPr marL="152400" indent="0">
              <a:buNone/>
            </a:pPr>
            <a:r>
              <a:rPr lang="en-US" altLang="zh-TW" sz="2000" b="1" kern="0" dirty="0"/>
              <a:t>However, the drawback is that it is significantly less accurate compared to two-side FTM.</a:t>
            </a:r>
          </a:p>
        </p:txBody>
      </p:sp>
    </p:spTree>
    <p:extLst>
      <p:ext uri="{BB962C8B-B14F-4D97-AF65-F5344CB8AC3E}">
        <p14:creationId xmlns:p14="http://schemas.microsoft.com/office/powerpoint/2010/main" val="2432193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475;p49">
            <a:extLst>
              <a:ext uri="{FF2B5EF4-FFF2-40B4-BE49-F238E27FC236}">
                <a16:creationId xmlns:a16="http://schemas.microsoft.com/office/drawing/2014/main" id="{F9F9883C-3E7F-D1DE-29F3-59700674FA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3575" y="2905814"/>
            <a:ext cx="10497976" cy="141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5000" dirty="0"/>
              <a:t>Thanks for Listening!</a:t>
            </a:r>
            <a:endParaRPr sz="5000" dirty="0"/>
          </a:p>
        </p:txBody>
      </p:sp>
      <p:pic>
        <p:nvPicPr>
          <p:cNvPr id="10" name="Google Shape;546;p55">
            <a:extLst>
              <a:ext uri="{FF2B5EF4-FFF2-40B4-BE49-F238E27FC236}">
                <a16:creationId xmlns:a16="http://schemas.microsoft.com/office/drawing/2014/main" id="{F840C96A-1E3F-686B-EBF7-83808B2069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6377" b="6377"/>
          <a:stretch/>
        </p:blipFill>
        <p:spPr>
          <a:xfrm>
            <a:off x="7295745" y="1593217"/>
            <a:ext cx="4786008" cy="367156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5F69B8B-A9EE-EAD6-7459-35780108B3A5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13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6045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Table of contents</a:t>
            </a:r>
            <a:endParaRPr dirty="0"/>
          </a:p>
        </p:txBody>
      </p:sp>
      <p:sp>
        <p:nvSpPr>
          <p:cNvPr id="191" name="Google Shape;191;p32"/>
          <p:cNvSpPr txBox="1">
            <a:spLocks noGrp="1"/>
          </p:cNvSpPr>
          <p:nvPr>
            <p:ph type="title" idx="2"/>
          </p:nvPr>
        </p:nvSpPr>
        <p:spPr>
          <a:xfrm>
            <a:off x="1327547" y="1729100"/>
            <a:ext cx="28192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sp>
        <p:nvSpPr>
          <p:cNvPr id="192" name="Google Shape;192;p32"/>
          <p:cNvSpPr txBox="1">
            <a:spLocks noGrp="1"/>
          </p:cNvSpPr>
          <p:nvPr>
            <p:ph type="title" idx="5"/>
          </p:nvPr>
        </p:nvSpPr>
        <p:spPr>
          <a:xfrm>
            <a:off x="1327547" y="3360101"/>
            <a:ext cx="28192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194" name="Google Shape;194;p32"/>
          <p:cNvSpPr txBox="1">
            <a:spLocks noGrp="1"/>
          </p:cNvSpPr>
          <p:nvPr>
            <p:ph type="subTitle" idx="1"/>
          </p:nvPr>
        </p:nvSpPr>
        <p:spPr>
          <a:xfrm>
            <a:off x="1327545" y="2375100"/>
            <a:ext cx="5569366" cy="526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altLang="zh-TW" dirty="0"/>
              <a:t>RTT related work</a:t>
            </a:r>
            <a:endParaRPr dirty="0"/>
          </a:p>
        </p:txBody>
      </p:sp>
      <p:cxnSp>
        <p:nvCxnSpPr>
          <p:cNvPr id="204" name="Google Shape;204;p32"/>
          <p:cNvCxnSpPr/>
          <p:nvPr/>
        </p:nvCxnSpPr>
        <p:spPr>
          <a:xfrm>
            <a:off x="1235466" y="1729104"/>
            <a:ext cx="0" cy="1139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32"/>
          <p:cNvCxnSpPr/>
          <p:nvPr/>
        </p:nvCxnSpPr>
        <p:spPr>
          <a:xfrm>
            <a:off x="1230860" y="3360105"/>
            <a:ext cx="0" cy="1139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9" name="Google Shape;209;p32"/>
          <p:cNvSpPr/>
          <p:nvPr/>
        </p:nvSpPr>
        <p:spPr>
          <a:xfrm>
            <a:off x="10283000" y="-2388500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" name="Google Shape;195;p32">
            <a:extLst>
              <a:ext uri="{FF2B5EF4-FFF2-40B4-BE49-F238E27FC236}">
                <a16:creationId xmlns:a16="http://schemas.microsoft.com/office/drawing/2014/main" id="{3EC34631-BD1E-DC3A-D1B4-1995608C4ECF}"/>
              </a:ext>
            </a:extLst>
          </p:cNvPr>
          <p:cNvSpPr txBox="1">
            <a:spLocks/>
          </p:cNvSpPr>
          <p:nvPr/>
        </p:nvSpPr>
        <p:spPr>
          <a:xfrm>
            <a:off x="1327545" y="3919233"/>
            <a:ext cx="5102437" cy="5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marL="0" indent="0"/>
            <a:r>
              <a:rPr lang="en-US" altLang="zh-TW" dirty="0"/>
              <a:t>Wi-Fi CSI traffic APP (update)</a:t>
            </a:r>
            <a:endParaRPr lang="en-US" kern="0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E3B82F2A-B253-ACDC-9871-21D6E4C7D398}"/>
              </a:ext>
            </a:extLst>
          </p:cNvPr>
          <p:cNvSpPr/>
          <p:nvPr/>
        </p:nvSpPr>
        <p:spPr>
          <a:xfrm>
            <a:off x="2898844" y="6132322"/>
            <a:ext cx="3414407" cy="725677"/>
          </a:xfrm>
          <a:prstGeom prst="rect">
            <a:avLst/>
          </a:prstGeom>
          <a:solidFill>
            <a:srgbClr val="F4F4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8" name="Google Shape;545;p55">
            <a:extLst>
              <a:ext uri="{FF2B5EF4-FFF2-40B4-BE49-F238E27FC236}">
                <a16:creationId xmlns:a16="http://schemas.microsoft.com/office/drawing/2014/main" id="{D52B43E7-2EF6-FC94-9D6D-A363EF4FF26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66143" y="2495873"/>
            <a:ext cx="4313377" cy="400686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670C0604-4025-D472-FC98-C8CDDB81A20C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2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Google Shape;192;p32">
            <a:extLst>
              <a:ext uri="{FF2B5EF4-FFF2-40B4-BE49-F238E27FC236}">
                <a16:creationId xmlns:a16="http://schemas.microsoft.com/office/drawing/2014/main" id="{B1EC4C5A-17CA-ABEF-BE3A-C181EBA3CF0B}"/>
              </a:ext>
            </a:extLst>
          </p:cNvPr>
          <p:cNvSpPr txBox="1">
            <a:spLocks/>
          </p:cNvSpPr>
          <p:nvPr/>
        </p:nvSpPr>
        <p:spPr>
          <a:xfrm>
            <a:off x="1327547" y="5004365"/>
            <a:ext cx="2819200" cy="5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ilda Display"/>
              <a:buNone/>
              <a:defRPr sz="40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ilda Display"/>
              <a:buNone/>
              <a:defRPr sz="40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ilda Display"/>
              <a:buNone/>
              <a:defRPr sz="40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ilda Display"/>
              <a:buNone/>
              <a:defRPr sz="40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ilda Display"/>
              <a:buNone/>
              <a:defRPr sz="40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ilda Display"/>
              <a:buNone/>
              <a:defRPr sz="40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ilda Display"/>
              <a:buNone/>
              <a:defRPr sz="40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ilda Display"/>
              <a:buNone/>
              <a:defRPr sz="40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ilda Display"/>
              <a:buNone/>
              <a:defRPr sz="40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r>
              <a:rPr lang="en" kern="0" dirty="0"/>
              <a:t>03</a:t>
            </a:r>
          </a:p>
        </p:txBody>
      </p:sp>
      <p:cxnSp>
        <p:nvCxnSpPr>
          <p:cNvPr id="7" name="Google Shape;206;p32">
            <a:extLst>
              <a:ext uri="{FF2B5EF4-FFF2-40B4-BE49-F238E27FC236}">
                <a16:creationId xmlns:a16="http://schemas.microsoft.com/office/drawing/2014/main" id="{81346AFF-B444-920C-A11C-F0F0C4167470}"/>
              </a:ext>
            </a:extLst>
          </p:cNvPr>
          <p:cNvCxnSpPr/>
          <p:nvPr/>
        </p:nvCxnSpPr>
        <p:spPr>
          <a:xfrm>
            <a:off x="1230860" y="5004369"/>
            <a:ext cx="0" cy="1139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195;p32">
            <a:extLst>
              <a:ext uri="{FF2B5EF4-FFF2-40B4-BE49-F238E27FC236}">
                <a16:creationId xmlns:a16="http://schemas.microsoft.com/office/drawing/2014/main" id="{0122CAE7-A823-4773-631F-F512EC3B0236}"/>
              </a:ext>
            </a:extLst>
          </p:cNvPr>
          <p:cNvSpPr txBox="1">
            <a:spLocks/>
          </p:cNvSpPr>
          <p:nvPr/>
        </p:nvSpPr>
        <p:spPr>
          <a:xfrm>
            <a:off x="1327545" y="5563497"/>
            <a:ext cx="5102437" cy="5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marL="0" indent="0"/>
            <a:r>
              <a:rPr lang="en-US" altLang="zh-TW" dirty="0"/>
              <a:t>Next Step</a:t>
            </a:r>
            <a:endParaRPr lang="en-US" kern="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4"/>
          <p:cNvSpPr txBox="1">
            <a:spLocks noGrp="1"/>
          </p:cNvSpPr>
          <p:nvPr>
            <p:ph type="title"/>
          </p:nvPr>
        </p:nvSpPr>
        <p:spPr>
          <a:xfrm>
            <a:off x="1685999" y="2584467"/>
            <a:ext cx="6679788" cy="1771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altLang="zh-TW" dirty="0"/>
              <a:t>RTT related work</a:t>
            </a:r>
          </a:p>
        </p:txBody>
      </p:sp>
      <p:sp>
        <p:nvSpPr>
          <p:cNvPr id="227" name="Google Shape;227;p34"/>
          <p:cNvSpPr txBox="1">
            <a:spLocks noGrp="1"/>
          </p:cNvSpPr>
          <p:nvPr>
            <p:ph type="title" idx="2"/>
          </p:nvPr>
        </p:nvSpPr>
        <p:spPr>
          <a:xfrm>
            <a:off x="1694365" y="1308133"/>
            <a:ext cx="1578800" cy="82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01</a:t>
            </a:r>
            <a:endParaRPr/>
          </a:p>
        </p:txBody>
      </p:sp>
      <p:sp>
        <p:nvSpPr>
          <p:cNvPr id="228" name="Google Shape;228;p34"/>
          <p:cNvSpPr txBox="1">
            <a:spLocks noGrp="1"/>
          </p:cNvSpPr>
          <p:nvPr>
            <p:ph type="subTitle" idx="1"/>
          </p:nvPr>
        </p:nvSpPr>
        <p:spPr>
          <a:xfrm>
            <a:off x="1685988" y="4672884"/>
            <a:ext cx="4409997" cy="76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US" dirty="0"/>
              <a:t>The progress this week</a:t>
            </a:r>
          </a:p>
        </p:txBody>
      </p:sp>
      <p:cxnSp>
        <p:nvCxnSpPr>
          <p:cNvPr id="230" name="Google Shape;230;p34"/>
          <p:cNvCxnSpPr/>
          <p:nvPr/>
        </p:nvCxnSpPr>
        <p:spPr>
          <a:xfrm>
            <a:off x="1467800" y="1290584"/>
            <a:ext cx="0" cy="403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Google Shape;547;p55">
            <a:extLst>
              <a:ext uri="{FF2B5EF4-FFF2-40B4-BE49-F238E27FC236}">
                <a16:creationId xmlns:a16="http://schemas.microsoft.com/office/drawing/2014/main" id="{D0F3B4F0-FFCF-9A55-6722-AE8AB4419BB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9256" b="9256"/>
          <a:stretch/>
        </p:blipFill>
        <p:spPr>
          <a:xfrm>
            <a:off x="8000536" y="1857983"/>
            <a:ext cx="4410000" cy="35769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462B6BB-CB84-10B6-546A-BB4C85D0C74F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/>
          </p:nvPr>
        </p:nvSpPr>
        <p:spPr>
          <a:xfrm>
            <a:off x="964767" y="737519"/>
            <a:ext cx="12524942" cy="82648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800" dirty="0"/>
              <a:t>Wi-Fi AP and google pixel3 co-work</a:t>
            </a:r>
          </a:p>
        </p:txBody>
      </p:sp>
      <p:sp>
        <p:nvSpPr>
          <p:cNvPr id="216" name="Google Shape;216;p33"/>
          <p:cNvSpPr txBox="1">
            <a:spLocks noGrp="1"/>
          </p:cNvSpPr>
          <p:nvPr>
            <p:ph type="subTitle" idx="1"/>
          </p:nvPr>
        </p:nvSpPr>
        <p:spPr>
          <a:xfrm>
            <a:off x="1128813" y="1746779"/>
            <a:ext cx="10333513" cy="39254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ts val="1100"/>
              <a:buNone/>
            </a:pPr>
            <a:endParaRPr lang="en-US" sz="2000" b="1" dirty="0"/>
          </a:p>
          <a:p>
            <a:pPr marL="342900" indent="-342900">
              <a:buSzPts val="1100"/>
            </a:pPr>
            <a:endParaRPr lang="en-US" sz="2000" dirty="0"/>
          </a:p>
          <a:p>
            <a:pPr marL="342900" indent="-342900">
              <a:buSzPts val="1100"/>
            </a:pPr>
            <a:endParaRPr lang="en-US" sz="2000" dirty="0"/>
          </a:p>
        </p:txBody>
      </p:sp>
      <p:cxnSp>
        <p:nvCxnSpPr>
          <p:cNvPr id="218" name="Google Shape;218;p33"/>
          <p:cNvCxnSpPr>
            <a:cxnSpLocks/>
          </p:cNvCxnSpPr>
          <p:nvPr/>
        </p:nvCxnSpPr>
        <p:spPr>
          <a:xfrm>
            <a:off x="964767" y="1625600"/>
            <a:ext cx="0" cy="3860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3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" name="Google Shape;220;p33"/>
          <p:cNvSpPr/>
          <p:nvPr/>
        </p:nvSpPr>
        <p:spPr>
          <a:xfrm>
            <a:off x="-1037933" y="6138667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CD8C37E-B857-0DEE-0172-CC8D89D1E967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4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3" name="圖片 2" descr="一張含有 牆, 室內, 箱子, 設計 的圖片&#10;&#10;自動產生的描述">
            <a:extLst>
              <a:ext uri="{FF2B5EF4-FFF2-40B4-BE49-F238E27FC236}">
                <a16:creationId xmlns:a16="http://schemas.microsoft.com/office/drawing/2014/main" id="{121DBB21-7A48-8CEC-B4CC-F556483122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234" y="1683425"/>
            <a:ext cx="4993532" cy="3745149"/>
          </a:xfrm>
          <a:prstGeom prst="rect">
            <a:avLst/>
          </a:prstGeom>
        </p:spPr>
      </p:pic>
      <p:pic>
        <p:nvPicPr>
          <p:cNvPr id="6" name="圖片 5" descr="一張含有 文字, 通訊設備, 可攜式通訊裝置, 行動電話 的圖片&#10;&#10;自動產生的描述">
            <a:extLst>
              <a:ext uri="{FF2B5EF4-FFF2-40B4-BE49-F238E27FC236}">
                <a16:creationId xmlns:a16="http://schemas.microsoft.com/office/drawing/2014/main" id="{8CB95BAA-F18E-75BB-546A-3A134AA6A8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986" y="1683425"/>
            <a:ext cx="3499120" cy="466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158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/>
          </p:nvPr>
        </p:nvSpPr>
        <p:spPr>
          <a:xfrm>
            <a:off x="964767" y="737519"/>
            <a:ext cx="12524942" cy="82648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800" dirty="0"/>
              <a:t>Google pixel3 FTM data collect</a:t>
            </a:r>
          </a:p>
        </p:txBody>
      </p:sp>
      <p:sp>
        <p:nvSpPr>
          <p:cNvPr id="216" name="Google Shape;216;p33"/>
          <p:cNvSpPr txBox="1">
            <a:spLocks noGrp="1"/>
          </p:cNvSpPr>
          <p:nvPr>
            <p:ph type="subTitle" idx="1"/>
          </p:nvPr>
        </p:nvSpPr>
        <p:spPr>
          <a:xfrm>
            <a:off x="1128813" y="1746779"/>
            <a:ext cx="10333513" cy="39254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ts val="1100"/>
              <a:buNone/>
            </a:pPr>
            <a:endParaRPr lang="en-US" sz="2000" b="1" dirty="0"/>
          </a:p>
          <a:p>
            <a:pPr marL="342900" indent="-342900">
              <a:buSzPts val="1100"/>
            </a:pPr>
            <a:endParaRPr lang="en-US" sz="2000" dirty="0"/>
          </a:p>
          <a:p>
            <a:pPr marL="342900" indent="-342900">
              <a:buSzPts val="1100"/>
            </a:pPr>
            <a:endParaRPr lang="en-US" sz="2000" dirty="0"/>
          </a:p>
        </p:txBody>
      </p:sp>
      <p:sp>
        <p:nvSpPr>
          <p:cNvPr id="219" name="Google Shape;219;p33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" name="Google Shape;220;p33"/>
          <p:cNvSpPr/>
          <p:nvPr/>
        </p:nvSpPr>
        <p:spPr>
          <a:xfrm>
            <a:off x="-1037933" y="6138667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CD8C37E-B857-0DEE-0172-CC8D89D1E967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5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9600491A-0E26-F0B9-717A-E1C07B219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264" y="1503866"/>
            <a:ext cx="11877472" cy="4457562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A5716A79-0478-3598-7FAA-603DFC3CD0C9}"/>
              </a:ext>
            </a:extLst>
          </p:cNvPr>
          <p:cNvSpPr/>
          <p:nvPr/>
        </p:nvSpPr>
        <p:spPr>
          <a:xfrm>
            <a:off x="67056" y="1686376"/>
            <a:ext cx="2572512" cy="3984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61014FA-E16E-4712-A6AF-5A410BBC2DD8}"/>
              </a:ext>
            </a:extLst>
          </p:cNvPr>
          <p:cNvSpPr/>
          <p:nvPr/>
        </p:nvSpPr>
        <p:spPr>
          <a:xfrm>
            <a:off x="2678252" y="1686376"/>
            <a:ext cx="2000428" cy="3984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9268D85-4978-88D5-2B09-B3563A3F775B}"/>
              </a:ext>
            </a:extLst>
          </p:cNvPr>
          <p:cNvSpPr/>
          <p:nvPr/>
        </p:nvSpPr>
        <p:spPr>
          <a:xfrm>
            <a:off x="4701540" y="1686376"/>
            <a:ext cx="1802892" cy="3984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D531B5B-DAB4-6799-60BF-8F590C6A4BDE}"/>
              </a:ext>
            </a:extLst>
          </p:cNvPr>
          <p:cNvSpPr/>
          <p:nvPr/>
        </p:nvSpPr>
        <p:spPr>
          <a:xfrm>
            <a:off x="6533388" y="1686376"/>
            <a:ext cx="708660" cy="3984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0DEE0E7-C32E-AAF5-D1E0-75443EBFE287}"/>
              </a:ext>
            </a:extLst>
          </p:cNvPr>
          <p:cNvSpPr/>
          <p:nvPr/>
        </p:nvSpPr>
        <p:spPr>
          <a:xfrm>
            <a:off x="7277100" y="1686376"/>
            <a:ext cx="2439924" cy="3984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610CE49E-3697-18AF-B2FF-37F004278011}"/>
              </a:ext>
            </a:extLst>
          </p:cNvPr>
          <p:cNvSpPr/>
          <p:nvPr/>
        </p:nvSpPr>
        <p:spPr>
          <a:xfrm>
            <a:off x="9710928" y="1686376"/>
            <a:ext cx="2323808" cy="3984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0294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4"/>
          <p:cNvSpPr txBox="1">
            <a:spLocks noGrp="1"/>
          </p:cNvSpPr>
          <p:nvPr>
            <p:ph type="title"/>
          </p:nvPr>
        </p:nvSpPr>
        <p:spPr>
          <a:xfrm>
            <a:off x="1686000" y="2584467"/>
            <a:ext cx="6424330" cy="1771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altLang="zh-TW" dirty="0"/>
              <a:t>Wi-Fi CSI traffic APP (update)</a:t>
            </a:r>
            <a:endParaRPr lang="en-US" altLang="zh-TW" kern="0" dirty="0"/>
          </a:p>
        </p:txBody>
      </p:sp>
      <p:sp>
        <p:nvSpPr>
          <p:cNvPr id="227" name="Google Shape;227;p34"/>
          <p:cNvSpPr txBox="1">
            <a:spLocks noGrp="1"/>
          </p:cNvSpPr>
          <p:nvPr>
            <p:ph type="title" idx="2"/>
          </p:nvPr>
        </p:nvSpPr>
        <p:spPr>
          <a:xfrm>
            <a:off x="1694365" y="1308133"/>
            <a:ext cx="1578800" cy="82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cxnSp>
        <p:nvCxnSpPr>
          <p:cNvPr id="230" name="Google Shape;230;p34"/>
          <p:cNvCxnSpPr/>
          <p:nvPr/>
        </p:nvCxnSpPr>
        <p:spPr>
          <a:xfrm>
            <a:off x="1467800" y="1290584"/>
            <a:ext cx="0" cy="403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" name="Google Shape;540;p55">
            <a:extLst>
              <a:ext uri="{FF2B5EF4-FFF2-40B4-BE49-F238E27FC236}">
                <a16:creationId xmlns:a16="http://schemas.microsoft.com/office/drawing/2014/main" id="{BE5B9F9E-1224-8D2E-F612-8F93AE1EBA6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6547" b="16540"/>
          <a:stretch/>
        </p:blipFill>
        <p:spPr>
          <a:xfrm>
            <a:off x="7369124" y="2315183"/>
            <a:ext cx="4873551" cy="30054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BC5C7ADB-326A-9C3F-3AB8-530C0955557B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6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Google Shape;228;p34">
            <a:extLst>
              <a:ext uri="{FF2B5EF4-FFF2-40B4-BE49-F238E27FC236}">
                <a16:creationId xmlns:a16="http://schemas.microsoft.com/office/drawing/2014/main" id="{2B665856-D10A-805B-5E51-F639A21DBEB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85988" y="4672884"/>
            <a:ext cx="4409997" cy="7620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indent="0"/>
            <a:r>
              <a:rPr lang="en-US" dirty="0"/>
              <a:t>A feature to make it easier to use</a:t>
            </a:r>
          </a:p>
        </p:txBody>
      </p:sp>
    </p:spTree>
    <p:extLst>
      <p:ext uri="{BB962C8B-B14F-4D97-AF65-F5344CB8AC3E}">
        <p14:creationId xmlns:p14="http://schemas.microsoft.com/office/powerpoint/2010/main" val="428427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/>
          </p:nvPr>
        </p:nvSpPr>
        <p:spPr>
          <a:xfrm>
            <a:off x="1141362" y="958359"/>
            <a:ext cx="11560901" cy="82648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800" dirty="0"/>
              <a:t>APP (Update)</a:t>
            </a:r>
            <a:endParaRPr sz="2800" dirty="0"/>
          </a:p>
        </p:txBody>
      </p:sp>
      <p:cxnSp>
        <p:nvCxnSpPr>
          <p:cNvPr id="218" name="Google Shape;218;p33"/>
          <p:cNvCxnSpPr>
            <a:cxnSpLocks/>
          </p:cNvCxnSpPr>
          <p:nvPr/>
        </p:nvCxnSpPr>
        <p:spPr>
          <a:xfrm>
            <a:off x="964767" y="1625600"/>
            <a:ext cx="0" cy="3860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3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" name="Google Shape;220;p33"/>
          <p:cNvSpPr/>
          <p:nvPr/>
        </p:nvSpPr>
        <p:spPr>
          <a:xfrm>
            <a:off x="-1037933" y="6138667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F2F1027-061E-2FF8-E698-DCD0F636AA3C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7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4" name="圖片 3" descr="一張含有 文字, 通訊設備, 小工具, 可攜式通訊裝置 的圖片&#10;&#10;自動產生的描述">
            <a:extLst>
              <a:ext uri="{FF2B5EF4-FFF2-40B4-BE49-F238E27FC236}">
                <a16:creationId xmlns:a16="http://schemas.microsoft.com/office/drawing/2014/main" id="{FA8828BA-6E08-D826-4661-E6560F9196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0777" y="1018557"/>
            <a:ext cx="4149765" cy="5533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677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4"/>
          <p:cNvSpPr txBox="1">
            <a:spLocks noGrp="1"/>
          </p:cNvSpPr>
          <p:nvPr>
            <p:ph type="title"/>
          </p:nvPr>
        </p:nvSpPr>
        <p:spPr>
          <a:xfrm>
            <a:off x="1686000" y="2584467"/>
            <a:ext cx="6424330" cy="1771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-US" altLang="zh-TW" dirty="0"/>
              <a:t>Next Step</a:t>
            </a:r>
            <a:endParaRPr lang="en-US" altLang="zh-TW" kern="0" dirty="0"/>
          </a:p>
        </p:txBody>
      </p:sp>
      <p:sp>
        <p:nvSpPr>
          <p:cNvPr id="227" name="Google Shape;227;p34"/>
          <p:cNvSpPr txBox="1">
            <a:spLocks noGrp="1"/>
          </p:cNvSpPr>
          <p:nvPr>
            <p:ph type="title" idx="2"/>
          </p:nvPr>
        </p:nvSpPr>
        <p:spPr>
          <a:xfrm>
            <a:off x="1694365" y="1308133"/>
            <a:ext cx="1578800" cy="828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cxnSp>
        <p:nvCxnSpPr>
          <p:cNvPr id="230" name="Google Shape;230;p34"/>
          <p:cNvCxnSpPr/>
          <p:nvPr/>
        </p:nvCxnSpPr>
        <p:spPr>
          <a:xfrm>
            <a:off x="1467800" y="1290584"/>
            <a:ext cx="0" cy="4030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BC5C7ADB-326A-9C3F-3AB8-530C0955557B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8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7" name="Google Shape;548;p55">
            <a:extLst>
              <a:ext uri="{FF2B5EF4-FFF2-40B4-BE49-F238E27FC236}">
                <a16:creationId xmlns:a16="http://schemas.microsoft.com/office/drawing/2014/main" id="{DD605490-BDAD-5CFE-5046-FB2FF8DACB0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4837" b="14844"/>
          <a:stretch/>
        </p:blipFill>
        <p:spPr>
          <a:xfrm>
            <a:off x="6929120" y="2136133"/>
            <a:ext cx="5262880" cy="36521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3805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/>
          </p:nvPr>
        </p:nvSpPr>
        <p:spPr>
          <a:xfrm>
            <a:off x="1141362" y="958359"/>
            <a:ext cx="11560901" cy="82648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sz="2800" dirty="0"/>
              <a:t>Experiment thought (1)</a:t>
            </a:r>
            <a:endParaRPr sz="2800" dirty="0"/>
          </a:p>
        </p:txBody>
      </p:sp>
      <p:cxnSp>
        <p:nvCxnSpPr>
          <p:cNvPr id="218" name="Google Shape;218;p33"/>
          <p:cNvCxnSpPr>
            <a:cxnSpLocks/>
          </p:cNvCxnSpPr>
          <p:nvPr/>
        </p:nvCxnSpPr>
        <p:spPr>
          <a:xfrm>
            <a:off x="964767" y="1625600"/>
            <a:ext cx="0" cy="3860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33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" name="Google Shape;220;p33"/>
          <p:cNvSpPr/>
          <p:nvPr/>
        </p:nvSpPr>
        <p:spPr>
          <a:xfrm>
            <a:off x="-1037933" y="6138667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F2F1027-061E-2FF8-E698-DCD0F636AA3C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9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7" name="副標題 6">
            <a:extLst>
              <a:ext uri="{FF2B5EF4-FFF2-40B4-BE49-F238E27FC236}">
                <a16:creationId xmlns:a16="http://schemas.microsoft.com/office/drawing/2014/main" id="{875B017A-AE5D-4FCE-966F-E364D0CDBA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1361" y="1669260"/>
            <a:ext cx="2377343" cy="560540"/>
          </a:xfrm>
        </p:spPr>
        <p:txBody>
          <a:bodyPr/>
          <a:lstStyle/>
          <a:p>
            <a:r>
              <a:rPr lang="en-US" altLang="zh-TW" sz="2400" b="1" dirty="0"/>
              <a:t>Limitation</a:t>
            </a:r>
          </a:p>
        </p:txBody>
      </p:sp>
      <p:sp>
        <p:nvSpPr>
          <p:cNvPr id="8" name="副標題 6">
            <a:extLst>
              <a:ext uri="{FF2B5EF4-FFF2-40B4-BE49-F238E27FC236}">
                <a16:creationId xmlns:a16="http://schemas.microsoft.com/office/drawing/2014/main" id="{1C36B845-FE09-FF96-3F35-092225D5A42B}"/>
              </a:ext>
            </a:extLst>
          </p:cNvPr>
          <p:cNvSpPr txBox="1">
            <a:spLocks/>
          </p:cNvSpPr>
          <p:nvPr/>
        </p:nvSpPr>
        <p:spPr>
          <a:xfrm>
            <a:off x="1571554" y="2156838"/>
            <a:ext cx="6750643" cy="56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 altLang="zh-TW" sz="2000" b="1" kern="0" dirty="0"/>
              <a:t>We only have 1 AP that support 802.11mc </a:t>
            </a:r>
          </a:p>
        </p:txBody>
      </p:sp>
      <p:sp>
        <p:nvSpPr>
          <p:cNvPr id="9" name="副標題 6">
            <a:extLst>
              <a:ext uri="{FF2B5EF4-FFF2-40B4-BE49-F238E27FC236}">
                <a16:creationId xmlns:a16="http://schemas.microsoft.com/office/drawing/2014/main" id="{510E6A93-374E-4802-3802-A10D33FB4605}"/>
              </a:ext>
            </a:extLst>
          </p:cNvPr>
          <p:cNvSpPr txBox="1">
            <a:spLocks/>
          </p:cNvSpPr>
          <p:nvPr/>
        </p:nvSpPr>
        <p:spPr>
          <a:xfrm>
            <a:off x="1141361" y="2767241"/>
            <a:ext cx="4272639" cy="56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r>
              <a:rPr lang="en-US" altLang="zh-TW" sz="2400" b="1" kern="0" dirty="0"/>
              <a:t>Solution (temp.)</a:t>
            </a:r>
          </a:p>
        </p:txBody>
      </p:sp>
      <p:sp>
        <p:nvSpPr>
          <p:cNvPr id="10" name="副標題 6">
            <a:extLst>
              <a:ext uri="{FF2B5EF4-FFF2-40B4-BE49-F238E27FC236}">
                <a16:creationId xmlns:a16="http://schemas.microsoft.com/office/drawing/2014/main" id="{286DBC71-E140-9554-F22F-38D55A005C44}"/>
              </a:ext>
            </a:extLst>
          </p:cNvPr>
          <p:cNvSpPr txBox="1">
            <a:spLocks/>
          </p:cNvSpPr>
          <p:nvPr/>
        </p:nvSpPr>
        <p:spPr>
          <a:xfrm>
            <a:off x="1571554" y="3272241"/>
            <a:ext cx="6750643" cy="2816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200"/>
              <a:buFont typeface="Nunito Light"/>
              <a:buChar char="■"/>
              <a:defRPr sz="12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609600" indent="-457200">
              <a:buAutoNum type="arabicPeriod"/>
            </a:pPr>
            <a:r>
              <a:rPr lang="en-US" altLang="zh-TW" sz="2000" b="1" kern="0" dirty="0"/>
              <a:t>Fix the AP at point A.</a:t>
            </a:r>
          </a:p>
          <a:p>
            <a:pPr marL="609600" indent="-457200">
              <a:buAutoNum type="arabicPeriod"/>
            </a:pPr>
            <a:r>
              <a:rPr lang="en-US" altLang="zh-TW" sz="2000" b="1" kern="0" dirty="0"/>
              <a:t>Collect data from all RPs in the laboratory.</a:t>
            </a:r>
          </a:p>
          <a:p>
            <a:pPr marL="609600" indent="-457200">
              <a:buAutoNum type="arabicPeriod"/>
            </a:pPr>
            <a:r>
              <a:rPr lang="en-US" altLang="zh-TW" sz="2000" b="1" kern="0" dirty="0"/>
              <a:t>Move the AP to point B after completing data collection at point A.</a:t>
            </a:r>
          </a:p>
          <a:p>
            <a:pPr marL="609600" indent="-457200">
              <a:buAutoNum type="arabicPeriod"/>
            </a:pPr>
            <a:r>
              <a:rPr lang="en-US" altLang="zh-TW" sz="2000" b="1" kern="0" dirty="0"/>
              <a:t>Collect data from all RPs again at point B.</a:t>
            </a:r>
          </a:p>
          <a:p>
            <a:pPr marL="609600" indent="-457200">
              <a:buAutoNum type="arabicPeriod"/>
            </a:pPr>
            <a:r>
              <a:rPr lang="en-US" altLang="zh-TW" sz="2000" b="1" kern="0" dirty="0"/>
              <a:t>Repeat until the required number of data points are collected.</a:t>
            </a:r>
          </a:p>
          <a:p>
            <a:pPr marL="609600" indent="-457200">
              <a:buAutoNum type="arabicPeriod"/>
            </a:pPr>
            <a:r>
              <a:rPr lang="en-US" altLang="zh-TW" sz="2000" b="1" kern="0" dirty="0"/>
              <a:t>Stack all collected data together for use.</a:t>
            </a:r>
          </a:p>
        </p:txBody>
      </p:sp>
    </p:spTree>
    <p:extLst>
      <p:ext uri="{BB962C8B-B14F-4D97-AF65-F5344CB8AC3E}">
        <p14:creationId xmlns:p14="http://schemas.microsoft.com/office/powerpoint/2010/main" val="3150237930"/>
      </p:ext>
    </p:extLst>
  </p:cSld>
  <p:clrMapOvr>
    <a:masterClrMapping/>
  </p:clrMapOvr>
</p:sld>
</file>

<file path=ppt/theme/theme1.xml><?xml version="1.0" encoding="utf-8"?>
<a:theme xmlns:a="http://schemas.openxmlformats.org/drawingml/2006/main" name="Regular Management Meeting by Slidesgo">
  <a:themeElements>
    <a:clrScheme name="Simple Light">
      <a:dk1>
        <a:srgbClr val="000000"/>
      </a:dk1>
      <a:lt1>
        <a:srgbClr val="F4F4F9"/>
      </a:lt1>
      <a:dk2>
        <a:srgbClr val="2F4550"/>
      </a:dk2>
      <a:lt2>
        <a:srgbClr val="586F7C"/>
      </a:lt2>
      <a:accent1>
        <a:srgbClr val="B8DBD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3238</TotalTime>
  <Words>218</Words>
  <Application>Microsoft Office PowerPoint</Application>
  <PresentationFormat>寬螢幕</PresentationFormat>
  <Paragraphs>57</Paragraphs>
  <Slides>12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22" baseType="lpstr">
      <vt:lpstr>Anaheim</vt:lpstr>
      <vt:lpstr>Gilda Display</vt:lpstr>
      <vt:lpstr>Playfair Display Medium</vt:lpstr>
      <vt:lpstr>微軟正黑體</vt:lpstr>
      <vt:lpstr>Aptos</vt:lpstr>
      <vt:lpstr>Arial</vt:lpstr>
      <vt:lpstr>DM Sans</vt:lpstr>
      <vt:lpstr>Nunito Light</vt:lpstr>
      <vt:lpstr>PT Sans</vt:lpstr>
      <vt:lpstr>Regular Management Meeting by Slidesgo</vt:lpstr>
      <vt:lpstr>10.22 Meeting - 5</vt:lpstr>
      <vt:lpstr>Table of contents</vt:lpstr>
      <vt:lpstr>RTT related work</vt:lpstr>
      <vt:lpstr>Wi-Fi AP and google pixel3 co-work</vt:lpstr>
      <vt:lpstr>Google pixel3 FTM data collect</vt:lpstr>
      <vt:lpstr>Wi-Fi CSI traffic APP (update)</vt:lpstr>
      <vt:lpstr>APP (Update)</vt:lpstr>
      <vt:lpstr>Next Step</vt:lpstr>
      <vt:lpstr>Experiment thought (1)</vt:lpstr>
      <vt:lpstr>Experiment thought</vt:lpstr>
      <vt:lpstr>Experiment thought (2)</vt:lpstr>
      <vt:lpstr>Thanks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吳定洋 WU TING YANG</dc:creator>
  <cp:lastModifiedBy>吳定洋 WU TING YANG</cp:lastModifiedBy>
  <cp:revision>95</cp:revision>
  <dcterms:created xsi:type="dcterms:W3CDTF">2024-09-23T11:19:04Z</dcterms:created>
  <dcterms:modified xsi:type="dcterms:W3CDTF">2024-10-20T10:10:54Z</dcterms:modified>
</cp:coreProperties>
</file>

<file path=docProps/thumbnail.jpeg>
</file>